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6858000" cx="9144000"/>
  <p:notesSz cx="6858000" cy="9144000"/>
  <p:embeddedFontLst>
    <p:embeddedFont>
      <p:font typeface="Franklin Gothic"/>
      <p:bold r:id="rId40"/>
    </p:embeddedFont>
    <p:embeddedFont>
      <p:font typeface="Bebas Neue"/>
      <p:regular r:id="rId41"/>
    </p:embeddedFont>
    <p:embeddedFont>
      <p:font typeface="Roboto Condensed"/>
      <p:regular r:id="rId42"/>
      <p:bold r:id="rId43"/>
      <p:italic r:id="rId44"/>
      <p:boldItalic r:id="rId45"/>
    </p:embeddedFont>
    <p:embeddedFont>
      <p:font typeface="Roboto Mon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0" roundtripDataSignature="AMtx7micjhrAOV6CqgPt7rCqWCejkrgFu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B80397-C571-4CA6-965A-C69079516E95}">
  <a:tblStyle styleId="{C8B80397-C571-4CA6-965A-C69079516E9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FranklinGothic-bold.fntdata"/><Relationship Id="rId42" Type="http://schemas.openxmlformats.org/officeDocument/2006/relationships/font" Target="fonts/RobotoCondensed-regular.fntdata"/><Relationship Id="rId41" Type="http://schemas.openxmlformats.org/officeDocument/2006/relationships/font" Target="fonts/BebasNeue-regular.fntdata"/><Relationship Id="rId44" Type="http://schemas.openxmlformats.org/officeDocument/2006/relationships/font" Target="fonts/RobotoCondensed-italic.fntdata"/><Relationship Id="rId43" Type="http://schemas.openxmlformats.org/officeDocument/2006/relationships/font" Target="fonts/RobotoCondensed-bold.fntdata"/><Relationship Id="rId46" Type="http://schemas.openxmlformats.org/officeDocument/2006/relationships/font" Target="fonts/RobotoMono-regular.fntdata"/><Relationship Id="rId45" Type="http://schemas.openxmlformats.org/officeDocument/2006/relationships/font" Target="fonts/RobotoCondense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italic.fntdata"/><Relationship Id="rId47" Type="http://schemas.openxmlformats.org/officeDocument/2006/relationships/font" Target="fonts/RobotoMono-bold.fntdata"/><Relationship Id="rId49"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MX"/>
              <a:t>Camilo</a:t>
            </a:r>
            <a:endParaRPr/>
          </a:p>
        </p:txBody>
      </p:sp>
      <p:sp>
        <p:nvSpPr>
          <p:cNvPr id="34" name="Google Shape;3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9817eb49da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9817eb49d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Diego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82a7c11ce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382a7c11ce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s-MX">
                <a:solidFill>
                  <a:schemeClr val="dk1"/>
                </a:solidFill>
              </a:rPr>
              <a:t>Hugo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9c9bf9b751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9c9bf9b75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solidFill>
                  <a:schemeClr val="dk1"/>
                </a:solidFill>
              </a:rPr>
              <a:t>Hugo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9c9bf9b75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9c9bf9b7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solidFill>
                  <a:schemeClr val="dk1"/>
                </a:solidFill>
              </a:rPr>
              <a:t>Hugo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9c9bf9b75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9c9bf9b7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Hugo</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9c9bf9b751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9c9bf9b75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Hugo</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9c9bf9b751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9c9bf9b75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9c9bf9b75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9c9bf9b7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9c9bf9b751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9c9bf9b75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9c9bf9b751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9c9bf9b75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g39c9bf9b751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g39c9bf9b75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Camilo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9dfd92be1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39dfd92be1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9817eb49da_4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39817eb49da_4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Bayron</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9dfd92be17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9dfd92be1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Diego</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9dfd92be17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9dfd92be1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9dfd92be17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9dfd92be17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9dfd92be17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9dfd92be1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9dfd92be17_1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9dfd92be17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9dfd92be17_1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9dfd92be17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9dfd92be17_1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9dfd92be17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9dfd92be17_1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9dfd92be17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9b57427dd4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39b57427dd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9dfd92be17_1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9dfd92be17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9dfd92be17_1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9dfd92be17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9dfd92be17_1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9dfd92be17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Diego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9dfd92be17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39dfd92be17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82a7c11ce9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382a7c11ce9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36cad724b1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36cad724b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6cad724b1a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6cad724b1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82a7c11ce9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382a7c11ce9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Camilo</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910b605b0e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g3910b605b0e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910b605b0e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3910b605b0e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910b605b0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3910b605b0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MX"/>
              <a:t>Bayron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9">
  <p:cSld name="TITLE_3_3_1">
    <p:bg>
      <p:bgPr>
        <a:solidFill>
          <a:schemeClr val="accent6"/>
        </a:solidFill>
      </p:bgPr>
    </p:bg>
    <p:spTree>
      <p:nvGrpSpPr>
        <p:cNvPr id="9" name="Shape 9"/>
        <p:cNvGrpSpPr/>
        <p:nvPr/>
      </p:nvGrpSpPr>
      <p:grpSpPr>
        <a:xfrm>
          <a:off x="0" y="0"/>
          <a:ext cx="0" cy="0"/>
          <a:chOff x="0" y="0"/>
          <a:chExt cx="0" cy="0"/>
        </a:xfrm>
      </p:grpSpPr>
      <p:sp>
        <p:nvSpPr>
          <p:cNvPr id="10" name="Google Shape;10;p22"/>
          <p:cNvSpPr/>
          <p:nvPr/>
        </p:nvSpPr>
        <p:spPr>
          <a:xfrm flipH="1" rot="10800000">
            <a:off x="0" y="3085"/>
            <a:ext cx="4850881" cy="5737081"/>
          </a:xfrm>
          <a:custGeom>
            <a:rect b="b" l="l" r="r" t="t"/>
            <a:pathLst>
              <a:path extrusionOk="0" h="6374535" w="5389868">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rgbClr val="FFFFFF"/>
              </a:solidFill>
              <a:latin typeface="Calibri"/>
              <a:ea typeface="Calibri"/>
              <a:cs typeface="Calibri"/>
              <a:sym typeface="Calibri"/>
            </a:endParaRPr>
          </a:p>
        </p:txBody>
      </p:sp>
      <p:pic>
        <p:nvPicPr>
          <p:cNvPr id="11" name="Google Shape;11;p22"/>
          <p:cNvPicPr preferRelativeResize="0"/>
          <p:nvPr/>
        </p:nvPicPr>
        <p:blipFill rotWithShape="1">
          <a:blip r:embed="rId2">
            <a:alphaModFix/>
          </a:blip>
          <a:srcRect b="0" l="0" r="0" t="0"/>
          <a:stretch/>
        </p:blipFill>
        <p:spPr>
          <a:xfrm>
            <a:off x="5177307" y="186298"/>
            <a:ext cx="3812148" cy="601304"/>
          </a:xfrm>
          <a:prstGeom prst="rect">
            <a:avLst/>
          </a:prstGeom>
          <a:noFill/>
          <a:ln>
            <a:noFill/>
          </a:ln>
        </p:spPr>
      </p:pic>
      <p:pic>
        <p:nvPicPr>
          <p:cNvPr descr="Una caricatura de una ciudad&#10;&#10;Descripción generada automáticamente" id="12" name="Google Shape;12;p22"/>
          <p:cNvPicPr preferRelativeResize="0"/>
          <p:nvPr/>
        </p:nvPicPr>
        <p:blipFill rotWithShape="1">
          <a:blip r:embed="rId3">
            <a:alphaModFix/>
          </a:blip>
          <a:srcRect b="0" l="9870" r="6482" t="0"/>
          <a:stretch/>
        </p:blipFill>
        <p:spPr>
          <a:xfrm>
            <a:off x="1" y="10"/>
            <a:ext cx="4711067" cy="5589566"/>
          </a:xfrm>
          <a:custGeom>
            <a:rect b="b" l="l" r="r" t="t"/>
            <a:pathLst>
              <a:path extrusionOk="0" h="6210629" w="523451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13" name="Google Shape;13;p22"/>
          <p:cNvSpPr txBox="1"/>
          <p:nvPr>
            <p:ph type="title"/>
          </p:nvPr>
        </p:nvSpPr>
        <p:spPr>
          <a:xfrm>
            <a:off x="3004575" y="3476150"/>
            <a:ext cx="5995800" cy="1603200"/>
          </a:xfrm>
          <a:prstGeom prst="rect">
            <a:avLst/>
          </a:prstGeom>
          <a:solidFill>
            <a:srgbClr val="898B90">
              <a:alpha val="67450"/>
            </a:srgbClr>
          </a:solidFill>
          <a:ln>
            <a:noFill/>
          </a:ln>
        </p:spPr>
        <p:txBody>
          <a:bodyPr anchorCtr="0" anchor="t" bIns="45700" lIns="91425" spcFirstLastPara="1" rIns="91425" wrap="square" tIns="45700">
            <a:noAutofit/>
          </a:bodyPr>
          <a:lstStyle>
            <a:lvl1pPr lvl="0" algn="r">
              <a:lnSpc>
                <a:spcPct val="90000"/>
              </a:lnSpc>
              <a:spcBef>
                <a:spcPts val="0"/>
              </a:spcBef>
              <a:spcAft>
                <a:spcPts val="0"/>
              </a:spcAft>
              <a:buSzPts val="3000"/>
              <a:buNone/>
              <a:defRPr sz="5400">
                <a:latin typeface="Calibri"/>
                <a:ea typeface="Calibri"/>
                <a:cs typeface="Calibri"/>
                <a:sym typeface="Calibri"/>
              </a:defRPr>
            </a:lvl1pPr>
            <a:lvl2pPr lvl="1" algn="r">
              <a:lnSpc>
                <a:spcPct val="100000"/>
              </a:lnSpc>
              <a:spcBef>
                <a:spcPts val="0"/>
              </a:spcBef>
              <a:spcAft>
                <a:spcPts val="0"/>
              </a:spcAft>
              <a:buSzPts val="3000"/>
              <a:buNone/>
              <a:defRPr sz="5400"/>
            </a:lvl2pPr>
            <a:lvl3pPr lvl="2" algn="r">
              <a:lnSpc>
                <a:spcPct val="100000"/>
              </a:lnSpc>
              <a:spcBef>
                <a:spcPts val="0"/>
              </a:spcBef>
              <a:spcAft>
                <a:spcPts val="0"/>
              </a:spcAft>
              <a:buSzPts val="3000"/>
              <a:buNone/>
              <a:defRPr sz="5400"/>
            </a:lvl3pPr>
            <a:lvl4pPr lvl="3" algn="r">
              <a:lnSpc>
                <a:spcPct val="100000"/>
              </a:lnSpc>
              <a:spcBef>
                <a:spcPts val="0"/>
              </a:spcBef>
              <a:spcAft>
                <a:spcPts val="0"/>
              </a:spcAft>
              <a:buSzPts val="3000"/>
              <a:buNone/>
              <a:defRPr sz="5400"/>
            </a:lvl4pPr>
            <a:lvl5pPr lvl="4" algn="r">
              <a:lnSpc>
                <a:spcPct val="100000"/>
              </a:lnSpc>
              <a:spcBef>
                <a:spcPts val="0"/>
              </a:spcBef>
              <a:spcAft>
                <a:spcPts val="0"/>
              </a:spcAft>
              <a:buSzPts val="3000"/>
              <a:buNone/>
              <a:defRPr sz="5400"/>
            </a:lvl5pPr>
            <a:lvl6pPr lvl="5" algn="r">
              <a:lnSpc>
                <a:spcPct val="100000"/>
              </a:lnSpc>
              <a:spcBef>
                <a:spcPts val="0"/>
              </a:spcBef>
              <a:spcAft>
                <a:spcPts val="0"/>
              </a:spcAft>
              <a:buSzPts val="3000"/>
              <a:buNone/>
              <a:defRPr sz="5400"/>
            </a:lvl6pPr>
            <a:lvl7pPr lvl="6" algn="r">
              <a:lnSpc>
                <a:spcPct val="100000"/>
              </a:lnSpc>
              <a:spcBef>
                <a:spcPts val="0"/>
              </a:spcBef>
              <a:spcAft>
                <a:spcPts val="0"/>
              </a:spcAft>
              <a:buSzPts val="3000"/>
              <a:buNone/>
              <a:defRPr sz="5400"/>
            </a:lvl7pPr>
            <a:lvl8pPr lvl="7" algn="r">
              <a:lnSpc>
                <a:spcPct val="100000"/>
              </a:lnSpc>
              <a:spcBef>
                <a:spcPts val="0"/>
              </a:spcBef>
              <a:spcAft>
                <a:spcPts val="0"/>
              </a:spcAft>
              <a:buSzPts val="3000"/>
              <a:buNone/>
              <a:defRPr sz="5400"/>
            </a:lvl8pPr>
            <a:lvl9pPr lvl="8" algn="r">
              <a:lnSpc>
                <a:spcPct val="100000"/>
              </a:lnSpc>
              <a:spcBef>
                <a:spcPts val="0"/>
              </a:spcBef>
              <a:spcAft>
                <a:spcPts val="0"/>
              </a:spcAft>
              <a:buSzPts val="3000"/>
              <a:buNone/>
              <a:defRPr sz="5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2" type="obj">
  <p:cSld name="OBJECT">
    <p:spTree>
      <p:nvGrpSpPr>
        <p:cNvPr id="14" name="Shape 14"/>
        <p:cNvGrpSpPr/>
        <p:nvPr/>
      </p:nvGrpSpPr>
      <p:grpSpPr>
        <a:xfrm>
          <a:off x="0" y="0"/>
          <a:ext cx="0" cy="0"/>
          <a:chOff x="0" y="0"/>
          <a:chExt cx="0" cy="0"/>
        </a:xfrm>
      </p:grpSpPr>
      <p:sp>
        <p:nvSpPr>
          <p:cNvPr id="15" name="Google Shape;15;p21"/>
          <p:cNvSpPr/>
          <p:nvPr/>
        </p:nvSpPr>
        <p:spPr>
          <a:xfrm>
            <a:off x="770850" y="212725"/>
            <a:ext cx="903600" cy="813000"/>
          </a:xfrm>
          <a:prstGeom prst="parallelogram">
            <a:avLst>
              <a:gd fmla="val 4531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1"/>
          <p:cNvSpPr/>
          <p:nvPr/>
        </p:nvSpPr>
        <p:spPr>
          <a:xfrm>
            <a:off x="146422" y="212725"/>
            <a:ext cx="903600" cy="813000"/>
          </a:xfrm>
          <a:prstGeom prst="parallelogram">
            <a:avLst>
              <a:gd fmla="val 45310" name="adj"/>
            </a:avLst>
          </a:prstGeom>
          <a:gradFill>
            <a:gsLst>
              <a:gs pos="0">
                <a:srgbClr val="FFFFFF"/>
              </a:gs>
              <a:gs pos="65000">
                <a:schemeClr val="accent1"/>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21"/>
          <p:cNvPicPr preferRelativeResize="0"/>
          <p:nvPr/>
        </p:nvPicPr>
        <p:blipFill rotWithShape="1">
          <a:blip r:embed="rId2">
            <a:alphaModFix/>
          </a:blip>
          <a:srcRect b="0" l="0" r="0" t="0"/>
          <a:stretch/>
        </p:blipFill>
        <p:spPr>
          <a:xfrm>
            <a:off x="6179349" y="389413"/>
            <a:ext cx="2746703" cy="459625"/>
          </a:xfrm>
          <a:prstGeom prst="rect">
            <a:avLst/>
          </a:prstGeom>
          <a:noFill/>
          <a:ln>
            <a:noFill/>
          </a:ln>
        </p:spPr>
      </p:pic>
      <p:sp>
        <p:nvSpPr>
          <p:cNvPr id="18" name="Google Shape;18;p21"/>
          <p:cNvSpPr txBox="1"/>
          <p:nvPr>
            <p:ph idx="1" type="body"/>
          </p:nvPr>
        </p:nvSpPr>
        <p:spPr>
          <a:xfrm>
            <a:off x="294150" y="1218600"/>
            <a:ext cx="8555700" cy="51378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rgbClr val="DE3075"/>
              </a:buClr>
              <a:buSzPts val="2800"/>
              <a:buFont typeface="Franklin Gothic"/>
              <a:buChar char="»"/>
              <a:defRPr i="0" sz="2400" u="none" cap="none" strike="noStrike">
                <a:solidFill>
                  <a:srgbClr val="818990"/>
                </a:solidFill>
                <a:latin typeface="Calibri"/>
                <a:ea typeface="Calibri"/>
                <a:cs typeface="Calibri"/>
                <a:sym typeface="Calibri"/>
              </a:defRPr>
            </a:lvl1pPr>
            <a:lvl2pPr indent="-381000" lvl="1" marL="914400" marR="0" algn="l">
              <a:lnSpc>
                <a:spcPct val="90000"/>
              </a:lnSpc>
              <a:spcBef>
                <a:spcPts val="500"/>
              </a:spcBef>
              <a:spcAft>
                <a:spcPts val="0"/>
              </a:spcAft>
              <a:buClr>
                <a:schemeClr val="accent2"/>
              </a:buClr>
              <a:buSzPts val="2400"/>
              <a:buFont typeface="Franklin Gothic"/>
              <a:buChar char="•"/>
              <a:defRPr i="0" sz="2000" u="none" cap="none" strike="noStrike">
                <a:solidFill>
                  <a:srgbClr val="818990"/>
                </a:solidFill>
                <a:latin typeface="Franklin Gothic"/>
                <a:ea typeface="Franklin Gothic"/>
                <a:cs typeface="Franklin Gothic"/>
                <a:sym typeface="Franklin Gothic"/>
              </a:defRPr>
            </a:lvl2pPr>
            <a:lvl3pPr indent="-342900" lvl="2" marL="1371600" marR="0" algn="l">
              <a:lnSpc>
                <a:spcPct val="90000"/>
              </a:lnSpc>
              <a:spcBef>
                <a:spcPts val="500"/>
              </a:spcBef>
              <a:spcAft>
                <a:spcPts val="0"/>
              </a:spcAft>
              <a:buClr>
                <a:schemeClr val="dk2"/>
              </a:buClr>
              <a:buSzPts val="1800"/>
              <a:buFont typeface="Franklin Gothic"/>
              <a:buChar char="○"/>
              <a:defRPr i="0" sz="1800" u="none" cap="none" strike="noStrike">
                <a:solidFill>
                  <a:schemeClr val="dk2"/>
                </a:solidFill>
                <a:latin typeface="Franklin Gothic"/>
                <a:ea typeface="Franklin Gothic"/>
                <a:cs typeface="Franklin Gothic"/>
                <a:sym typeface="Franklin Gothic"/>
              </a:defRPr>
            </a:lvl3pPr>
            <a:lvl4pPr indent="-330200" lvl="3" marL="1828800" marR="0" algn="l">
              <a:lnSpc>
                <a:spcPct val="90000"/>
              </a:lnSpc>
              <a:spcBef>
                <a:spcPts val="500"/>
              </a:spcBef>
              <a:spcAft>
                <a:spcPts val="0"/>
              </a:spcAft>
              <a:buClr>
                <a:schemeClr val="dk2"/>
              </a:buClr>
              <a:buSzPts val="1600"/>
              <a:buFont typeface="Franklin Gothic"/>
              <a:buChar char="•"/>
              <a:defRPr i="0" sz="1600" u="none" cap="none" strike="noStrike">
                <a:solidFill>
                  <a:schemeClr val="dk2"/>
                </a:solidFill>
                <a:latin typeface="Franklin Gothic"/>
                <a:ea typeface="Franklin Gothic"/>
                <a:cs typeface="Franklin Gothic"/>
                <a:sym typeface="Franklin Gothic"/>
              </a:defRPr>
            </a:lvl4pPr>
            <a:lvl5pPr indent="-317500" lvl="4" marL="2286000" marR="0" algn="l">
              <a:lnSpc>
                <a:spcPct val="90000"/>
              </a:lnSpc>
              <a:spcBef>
                <a:spcPts val="500"/>
              </a:spcBef>
              <a:spcAft>
                <a:spcPts val="0"/>
              </a:spcAft>
              <a:buClr>
                <a:schemeClr val="dk2"/>
              </a:buClr>
              <a:buSzPts val="1400"/>
              <a:buFont typeface="Franklin Gothic"/>
              <a:buChar char="•"/>
              <a:defRPr i="0" u="none" cap="none" strike="noStrike">
                <a:solidFill>
                  <a:schemeClr val="dk2"/>
                </a:solidFill>
                <a:latin typeface="Franklin Gothic"/>
                <a:ea typeface="Franklin Gothic"/>
                <a:cs typeface="Franklin Gothic"/>
                <a:sym typeface="Franklin Gothic"/>
              </a:defRPr>
            </a:lvl5pPr>
            <a:lvl6pPr indent="-304800" lvl="5" marL="2743200" marR="0" algn="l">
              <a:lnSpc>
                <a:spcPct val="90000"/>
              </a:lnSpc>
              <a:spcBef>
                <a:spcPts val="500"/>
              </a:spcBef>
              <a:spcAft>
                <a:spcPts val="0"/>
              </a:spcAft>
              <a:buClr>
                <a:schemeClr val="dk2"/>
              </a:buClr>
              <a:buSzPts val="1200"/>
              <a:buFont typeface="Franklin Gothic"/>
              <a:buChar char="•"/>
              <a:defRPr i="0" sz="1200" u="none" cap="none" strike="noStrike">
                <a:solidFill>
                  <a:schemeClr val="dk2"/>
                </a:solidFill>
                <a:latin typeface="Franklin Gothic"/>
                <a:ea typeface="Franklin Gothic"/>
                <a:cs typeface="Franklin Gothic"/>
                <a:sym typeface="Franklin Gothic"/>
              </a:defRPr>
            </a:lvl6pPr>
            <a:lvl7pPr indent="-292100" lvl="6" marL="3200400" marR="0" algn="l">
              <a:lnSpc>
                <a:spcPct val="90000"/>
              </a:lnSpc>
              <a:spcBef>
                <a:spcPts val="500"/>
              </a:spcBef>
              <a:spcAft>
                <a:spcPts val="0"/>
              </a:spcAft>
              <a:buClr>
                <a:schemeClr val="dk2"/>
              </a:buClr>
              <a:buSzPts val="1000"/>
              <a:buFont typeface="Franklin Gothic"/>
              <a:buChar char="•"/>
              <a:defRPr i="0" sz="1000" u="none" cap="none" strike="noStrike">
                <a:solidFill>
                  <a:schemeClr val="dk2"/>
                </a:solidFill>
                <a:latin typeface="Franklin Gothic"/>
                <a:ea typeface="Franklin Gothic"/>
                <a:cs typeface="Franklin Gothic"/>
                <a:sym typeface="Franklin Gothic"/>
              </a:defRPr>
            </a:lvl7pPr>
            <a:lvl8pPr indent="-279400" lvl="7" marL="3657600" marR="0" algn="l">
              <a:lnSpc>
                <a:spcPct val="90000"/>
              </a:lnSpc>
              <a:spcBef>
                <a:spcPts val="500"/>
              </a:spcBef>
              <a:spcAft>
                <a:spcPts val="0"/>
              </a:spcAft>
              <a:buClr>
                <a:schemeClr val="dk2"/>
              </a:buClr>
              <a:buSzPts val="800"/>
              <a:buFont typeface="Franklin Gothic"/>
              <a:buChar char="•"/>
              <a:defRPr i="0" sz="800" u="none" cap="none" strike="noStrike">
                <a:solidFill>
                  <a:schemeClr val="dk2"/>
                </a:solidFill>
                <a:latin typeface="Franklin Gothic"/>
                <a:ea typeface="Franklin Gothic"/>
                <a:cs typeface="Franklin Gothic"/>
                <a:sym typeface="Franklin Gothic"/>
              </a:defRPr>
            </a:lvl8pPr>
            <a:lvl9pPr indent="-266700" lvl="8" marL="4114800" marR="0" algn="l">
              <a:lnSpc>
                <a:spcPct val="90000"/>
              </a:lnSpc>
              <a:spcBef>
                <a:spcPts val="500"/>
              </a:spcBef>
              <a:spcAft>
                <a:spcPts val="0"/>
              </a:spcAft>
              <a:buClr>
                <a:schemeClr val="dk2"/>
              </a:buClr>
              <a:buSzPts val="600"/>
              <a:buFont typeface="Franklin Gothic"/>
              <a:buChar char="•"/>
              <a:defRPr i="0" sz="600" u="none" cap="none" strike="noStrike">
                <a:solidFill>
                  <a:schemeClr val="dk2"/>
                </a:solidFill>
                <a:latin typeface="Franklin Gothic"/>
                <a:ea typeface="Franklin Gothic"/>
                <a:cs typeface="Franklin Gothic"/>
                <a:sym typeface="Franklin Gothic"/>
              </a:defRPr>
            </a:lvl9pPr>
          </a:lstStyle>
          <a:p/>
        </p:txBody>
      </p:sp>
      <p:sp>
        <p:nvSpPr>
          <p:cNvPr id="19" name="Google Shape;19;p21"/>
          <p:cNvSpPr/>
          <p:nvPr/>
        </p:nvSpPr>
        <p:spPr>
          <a:xfrm>
            <a:off x="1372975" y="212725"/>
            <a:ext cx="4806374" cy="813000"/>
          </a:xfrm>
          <a:prstGeom prst="parallelogram">
            <a:avLst>
              <a:gd fmla="val 4531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Bebas Neue"/>
              <a:ea typeface="Bebas Neue"/>
              <a:cs typeface="Bebas Neue"/>
              <a:sym typeface="Bebas Neue"/>
            </a:endParaRPr>
          </a:p>
        </p:txBody>
      </p:sp>
      <p:sp>
        <p:nvSpPr>
          <p:cNvPr id="20" name="Google Shape;20;p21"/>
          <p:cNvSpPr txBox="1"/>
          <p:nvPr>
            <p:ph type="title"/>
          </p:nvPr>
        </p:nvSpPr>
        <p:spPr>
          <a:xfrm>
            <a:off x="1763699" y="212725"/>
            <a:ext cx="4288185" cy="8130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818990"/>
              </a:buClr>
              <a:buSzPts val="1800"/>
              <a:buNone/>
              <a:defRPr>
                <a:latin typeface="Calibri"/>
                <a:ea typeface="Calibri"/>
                <a:cs typeface="Calibri"/>
                <a:sym typeface="Calibri"/>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1" name="Google Shape;21;p21"/>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1">
  <p:cSld name="Título y objetos 1">
    <p:spTree>
      <p:nvGrpSpPr>
        <p:cNvPr id="22" name="Shape 22"/>
        <p:cNvGrpSpPr/>
        <p:nvPr/>
      </p:nvGrpSpPr>
      <p:grpSpPr>
        <a:xfrm>
          <a:off x="0" y="0"/>
          <a:ext cx="0" cy="0"/>
          <a:chOff x="0" y="0"/>
          <a:chExt cx="0" cy="0"/>
        </a:xfrm>
      </p:grpSpPr>
      <p:sp>
        <p:nvSpPr>
          <p:cNvPr id="23" name="Google Shape;23;p24"/>
          <p:cNvSpPr/>
          <p:nvPr/>
        </p:nvSpPr>
        <p:spPr>
          <a:xfrm>
            <a:off x="1372975" y="212725"/>
            <a:ext cx="4806374" cy="813000"/>
          </a:xfrm>
          <a:prstGeom prst="parallelogram">
            <a:avLst>
              <a:gd fmla="val 4531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Bebas Neue"/>
              <a:ea typeface="Bebas Neue"/>
              <a:cs typeface="Bebas Neue"/>
              <a:sym typeface="Bebas Neue"/>
            </a:endParaRPr>
          </a:p>
        </p:txBody>
      </p:sp>
      <p:sp>
        <p:nvSpPr>
          <p:cNvPr id="24" name="Google Shape;24;p24"/>
          <p:cNvSpPr/>
          <p:nvPr/>
        </p:nvSpPr>
        <p:spPr>
          <a:xfrm>
            <a:off x="770850" y="212725"/>
            <a:ext cx="903600" cy="813000"/>
          </a:xfrm>
          <a:prstGeom prst="parallelogram">
            <a:avLst>
              <a:gd fmla="val 45310" name="adj"/>
            </a:avLst>
          </a:prstGeom>
          <a:solidFill>
            <a:srgbClr val="818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4"/>
          <p:cNvSpPr/>
          <p:nvPr/>
        </p:nvSpPr>
        <p:spPr>
          <a:xfrm>
            <a:off x="146422" y="212725"/>
            <a:ext cx="903600" cy="813000"/>
          </a:xfrm>
          <a:prstGeom prst="parallelogram">
            <a:avLst>
              <a:gd fmla="val 45310" name="adj"/>
            </a:avLst>
          </a:prstGeom>
          <a:gradFill>
            <a:gsLst>
              <a:gs pos="0">
                <a:srgbClr val="FFFFFF"/>
              </a:gs>
              <a:gs pos="65000">
                <a:schemeClr val="dk2"/>
              </a:gs>
              <a:gs pos="100000">
                <a:schemeClr val="dk2"/>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4"/>
          <p:cNvSpPr txBox="1"/>
          <p:nvPr>
            <p:ph type="title"/>
          </p:nvPr>
        </p:nvSpPr>
        <p:spPr>
          <a:xfrm>
            <a:off x="1763699" y="212725"/>
            <a:ext cx="4288185" cy="8130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818990"/>
              </a:buClr>
              <a:buSzPts val="1800"/>
              <a:buNone/>
              <a:defRPr>
                <a:latin typeface="Calibri"/>
                <a:ea typeface="Calibri"/>
                <a:cs typeface="Calibri"/>
                <a:sym typeface="Calibri"/>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pic>
        <p:nvPicPr>
          <p:cNvPr id="27" name="Google Shape;27;p24"/>
          <p:cNvPicPr preferRelativeResize="0"/>
          <p:nvPr/>
        </p:nvPicPr>
        <p:blipFill rotWithShape="1">
          <a:blip r:embed="rId2">
            <a:alphaModFix/>
          </a:blip>
          <a:srcRect b="0" l="0" r="0" t="0"/>
          <a:stretch/>
        </p:blipFill>
        <p:spPr>
          <a:xfrm>
            <a:off x="6179349" y="389413"/>
            <a:ext cx="2746703" cy="459625"/>
          </a:xfrm>
          <a:prstGeom prst="rect">
            <a:avLst/>
          </a:prstGeom>
          <a:noFill/>
          <a:ln>
            <a:noFill/>
          </a:ln>
        </p:spPr>
      </p:pic>
      <p:sp>
        <p:nvSpPr>
          <p:cNvPr id="28" name="Google Shape;28;p24"/>
          <p:cNvSpPr txBox="1"/>
          <p:nvPr>
            <p:ph idx="1" type="body"/>
          </p:nvPr>
        </p:nvSpPr>
        <p:spPr>
          <a:xfrm>
            <a:off x="294150" y="1218600"/>
            <a:ext cx="8555700" cy="51378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rgbClr val="DE3075"/>
              </a:buClr>
              <a:buSzPts val="2800"/>
              <a:buFont typeface="Franklin Gothic"/>
              <a:buChar char="»"/>
              <a:defRPr i="0" sz="2400" u="none" cap="none" strike="noStrike">
                <a:solidFill>
                  <a:srgbClr val="818990"/>
                </a:solidFill>
                <a:latin typeface="Calibri"/>
                <a:ea typeface="Calibri"/>
                <a:cs typeface="Calibri"/>
                <a:sym typeface="Calibri"/>
              </a:defRPr>
            </a:lvl1pPr>
            <a:lvl2pPr indent="-381000" lvl="1" marL="914400" marR="0" algn="l">
              <a:lnSpc>
                <a:spcPct val="90000"/>
              </a:lnSpc>
              <a:spcBef>
                <a:spcPts val="500"/>
              </a:spcBef>
              <a:spcAft>
                <a:spcPts val="0"/>
              </a:spcAft>
              <a:buClr>
                <a:schemeClr val="accent2"/>
              </a:buClr>
              <a:buSzPts val="2400"/>
              <a:buFont typeface="Franklin Gothic"/>
              <a:buChar char="•"/>
              <a:defRPr i="0" sz="2000" u="none" cap="none" strike="noStrike">
                <a:solidFill>
                  <a:srgbClr val="818990"/>
                </a:solidFill>
                <a:latin typeface="Franklin Gothic"/>
                <a:ea typeface="Franklin Gothic"/>
                <a:cs typeface="Franklin Gothic"/>
                <a:sym typeface="Franklin Gothic"/>
              </a:defRPr>
            </a:lvl2pPr>
            <a:lvl3pPr indent="-342900" lvl="2" marL="1371600" marR="0" algn="l">
              <a:lnSpc>
                <a:spcPct val="90000"/>
              </a:lnSpc>
              <a:spcBef>
                <a:spcPts val="500"/>
              </a:spcBef>
              <a:spcAft>
                <a:spcPts val="0"/>
              </a:spcAft>
              <a:buClr>
                <a:schemeClr val="dk2"/>
              </a:buClr>
              <a:buSzPts val="1800"/>
              <a:buFont typeface="Franklin Gothic"/>
              <a:buChar char="○"/>
              <a:defRPr i="0" sz="1800" u="none" cap="none" strike="noStrike">
                <a:solidFill>
                  <a:schemeClr val="dk2"/>
                </a:solidFill>
                <a:latin typeface="Franklin Gothic"/>
                <a:ea typeface="Franklin Gothic"/>
                <a:cs typeface="Franklin Gothic"/>
                <a:sym typeface="Franklin Gothic"/>
              </a:defRPr>
            </a:lvl3pPr>
            <a:lvl4pPr indent="-330200" lvl="3" marL="1828800" marR="0" algn="l">
              <a:lnSpc>
                <a:spcPct val="90000"/>
              </a:lnSpc>
              <a:spcBef>
                <a:spcPts val="500"/>
              </a:spcBef>
              <a:spcAft>
                <a:spcPts val="0"/>
              </a:spcAft>
              <a:buClr>
                <a:schemeClr val="dk2"/>
              </a:buClr>
              <a:buSzPts val="1600"/>
              <a:buFont typeface="Franklin Gothic"/>
              <a:buChar char="•"/>
              <a:defRPr i="0" sz="1600" u="none" cap="none" strike="noStrike">
                <a:solidFill>
                  <a:schemeClr val="dk2"/>
                </a:solidFill>
                <a:latin typeface="Franklin Gothic"/>
                <a:ea typeface="Franklin Gothic"/>
                <a:cs typeface="Franklin Gothic"/>
                <a:sym typeface="Franklin Gothic"/>
              </a:defRPr>
            </a:lvl4pPr>
            <a:lvl5pPr indent="-317500" lvl="4" marL="2286000" marR="0" algn="l">
              <a:lnSpc>
                <a:spcPct val="90000"/>
              </a:lnSpc>
              <a:spcBef>
                <a:spcPts val="500"/>
              </a:spcBef>
              <a:spcAft>
                <a:spcPts val="0"/>
              </a:spcAft>
              <a:buClr>
                <a:schemeClr val="dk2"/>
              </a:buClr>
              <a:buSzPts val="1400"/>
              <a:buFont typeface="Franklin Gothic"/>
              <a:buChar char="•"/>
              <a:defRPr i="0" u="none" cap="none" strike="noStrike">
                <a:solidFill>
                  <a:schemeClr val="dk2"/>
                </a:solidFill>
                <a:latin typeface="Franklin Gothic"/>
                <a:ea typeface="Franklin Gothic"/>
                <a:cs typeface="Franklin Gothic"/>
                <a:sym typeface="Franklin Gothic"/>
              </a:defRPr>
            </a:lvl5pPr>
            <a:lvl6pPr indent="-304800" lvl="5" marL="2743200" marR="0" algn="l">
              <a:lnSpc>
                <a:spcPct val="90000"/>
              </a:lnSpc>
              <a:spcBef>
                <a:spcPts val="500"/>
              </a:spcBef>
              <a:spcAft>
                <a:spcPts val="0"/>
              </a:spcAft>
              <a:buClr>
                <a:schemeClr val="dk2"/>
              </a:buClr>
              <a:buSzPts val="1200"/>
              <a:buFont typeface="Franklin Gothic"/>
              <a:buChar char="•"/>
              <a:defRPr i="0" sz="1200" u="none" cap="none" strike="noStrike">
                <a:solidFill>
                  <a:schemeClr val="dk2"/>
                </a:solidFill>
                <a:latin typeface="Franklin Gothic"/>
                <a:ea typeface="Franklin Gothic"/>
                <a:cs typeface="Franklin Gothic"/>
                <a:sym typeface="Franklin Gothic"/>
              </a:defRPr>
            </a:lvl6pPr>
            <a:lvl7pPr indent="-292100" lvl="6" marL="3200400" marR="0" algn="l">
              <a:lnSpc>
                <a:spcPct val="90000"/>
              </a:lnSpc>
              <a:spcBef>
                <a:spcPts val="500"/>
              </a:spcBef>
              <a:spcAft>
                <a:spcPts val="0"/>
              </a:spcAft>
              <a:buClr>
                <a:schemeClr val="dk2"/>
              </a:buClr>
              <a:buSzPts val="1000"/>
              <a:buFont typeface="Franklin Gothic"/>
              <a:buChar char="•"/>
              <a:defRPr i="0" sz="1000" u="none" cap="none" strike="noStrike">
                <a:solidFill>
                  <a:schemeClr val="dk2"/>
                </a:solidFill>
                <a:latin typeface="Franklin Gothic"/>
                <a:ea typeface="Franklin Gothic"/>
                <a:cs typeface="Franklin Gothic"/>
                <a:sym typeface="Franklin Gothic"/>
              </a:defRPr>
            </a:lvl7pPr>
            <a:lvl8pPr indent="-279400" lvl="7" marL="3657600" marR="0" algn="l">
              <a:lnSpc>
                <a:spcPct val="90000"/>
              </a:lnSpc>
              <a:spcBef>
                <a:spcPts val="500"/>
              </a:spcBef>
              <a:spcAft>
                <a:spcPts val="0"/>
              </a:spcAft>
              <a:buClr>
                <a:schemeClr val="dk2"/>
              </a:buClr>
              <a:buSzPts val="800"/>
              <a:buFont typeface="Franklin Gothic"/>
              <a:buChar char="•"/>
              <a:defRPr i="0" sz="800" u="none" cap="none" strike="noStrike">
                <a:solidFill>
                  <a:schemeClr val="dk2"/>
                </a:solidFill>
                <a:latin typeface="Franklin Gothic"/>
                <a:ea typeface="Franklin Gothic"/>
                <a:cs typeface="Franklin Gothic"/>
                <a:sym typeface="Franklin Gothic"/>
              </a:defRPr>
            </a:lvl8pPr>
            <a:lvl9pPr indent="-266700" lvl="8" marL="4114800" marR="0" algn="l">
              <a:lnSpc>
                <a:spcPct val="90000"/>
              </a:lnSpc>
              <a:spcBef>
                <a:spcPts val="500"/>
              </a:spcBef>
              <a:spcAft>
                <a:spcPts val="0"/>
              </a:spcAft>
              <a:buClr>
                <a:schemeClr val="dk2"/>
              </a:buClr>
              <a:buSzPts val="600"/>
              <a:buFont typeface="Franklin Gothic"/>
              <a:buChar char="•"/>
              <a:defRPr i="0" sz="600" u="none" cap="none" strike="noStrike">
                <a:solidFill>
                  <a:schemeClr val="dk2"/>
                </a:solidFill>
                <a:latin typeface="Franklin Gothic"/>
                <a:ea typeface="Franklin Gothic"/>
                <a:cs typeface="Franklin Gothic"/>
                <a:sym typeface="Franklin Gothic"/>
              </a:defRPr>
            </a:lvl9pPr>
          </a:lstStyle>
          <a:p/>
        </p:txBody>
      </p:sp>
      <p:sp>
        <p:nvSpPr>
          <p:cNvPr id="29" name="Google Shape;29;p24"/>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0" name="Shape 30"/>
        <p:cNvGrpSpPr/>
        <p:nvPr/>
      </p:nvGrpSpPr>
      <p:grpSpPr>
        <a:xfrm>
          <a:off x="0" y="0"/>
          <a:ext cx="0" cy="0"/>
          <a:chOff x="0" y="0"/>
          <a:chExt cx="0" cy="0"/>
        </a:xfrm>
      </p:grpSpPr>
      <p:sp>
        <p:nvSpPr>
          <p:cNvPr id="31" name="Google Shape;31;p25"/>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7"/>
          <p:cNvSpPr txBox="1"/>
          <p:nvPr>
            <p:ph idx="1" type="body"/>
          </p:nvPr>
        </p:nvSpPr>
        <p:spPr>
          <a:xfrm>
            <a:off x="294150" y="1218600"/>
            <a:ext cx="8555700" cy="5137800"/>
          </a:xfrm>
          <a:prstGeom prst="rect">
            <a:avLst/>
          </a:prstGeom>
          <a:noFill/>
          <a:ln>
            <a:noFill/>
          </a:ln>
        </p:spPr>
        <p:txBody>
          <a:bodyPr anchorCtr="0" anchor="t" bIns="45700" lIns="90000" spcFirstLastPara="1" rIns="91425" wrap="square" tIns="45700">
            <a:noAutofit/>
          </a:bodyPr>
          <a:lstStyle>
            <a:lvl1pPr indent="-406400" lvl="0" marL="457200" marR="0" rtl="0" algn="l">
              <a:lnSpc>
                <a:spcPct val="90000"/>
              </a:lnSpc>
              <a:spcBef>
                <a:spcPts val="1000"/>
              </a:spcBef>
              <a:spcAft>
                <a:spcPts val="0"/>
              </a:spcAft>
              <a:buClr>
                <a:srgbClr val="DE3075"/>
              </a:buClr>
              <a:buSzPts val="2800"/>
              <a:buFont typeface="Franklin Gothic"/>
              <a:buChar char="»"/>
              <a:defRPr b="0" i="0" sz="2400" u="none" cap="none" strike="noStrike">
                <a:solidFill>
                  <a:srgbClr val="818990"/>
                </a:solidFill>
                <a:latin typeface="Franklin Gothic"/>
                <a:ea typeface="Franklin Gothic"/>
                <a:cs typeface="Franklin Gothic"/>
                <a:sym typeface="Franklin Gothic"/>
              </a:defRPr>
            </a:lvl1pPr>
            <a:lvl2pPr indent="-381000" lvl="1" marL="914400" marR="0" rtl="0" algn="l">
              <a:lnSpc>
                <a:spcPct val="90000"/>
              </a:lnSpc>
              <a:spcBef>
                <a:spcPts val="500"/>
              </a:spcBef>
              <a:spcAft>
                <a:spcPts val="0"/>
              </a:spcAft>
              <a:buClr>
                <a:schemeClr val="accent2"/>
              </a:buClr>
              <a:buSzPts val="2400"/>
              <a:buFont typeface="Franklin Gothic"/>
              <a:buChar char="•"/>
              <a:defRPr b="0" i="0" sz="2000" u="none" cap="none" strike="noStrike">
                <a:solidFill>
                  <a:srgbClr val="818990"/>
                </a:solidFill>
                <a:latin typeface="Franklin Gothic"/>
                <a:ea typeface="Franklin Gothic"/>
                <a:cs typeface="Franklin Gothic"/>
                <a:sym typeface="Franklin Gothic"/>
              </a:defRPr>
            </a:lvl2pPr>
            <a:lvl3pPr indent="-342900" lvl="2" marL="1371600" marR="0" rtl="0" algn="l">
              <a:lnSpc>
                <a:spcPct val="90000"/>
              </a:lnSpc>
              <a:spcBef>
                <a:spcPts val="500"/>
              </a:spcBef>
              <a:spcAft>
                <a:spcPts val="0"/>
              </a:spcAft>
              <a:buClr>
                <a:schemeClr val="dk2"/>
              </a:buClr>
              <a:buSzPts val="1800"/>
              <a:buFont typeface="Franklin Gothic"/>
              <a:buChar char="○"/>
              <a:defRPr b="0" i="0" sz="1800" u="none" cap="none" strike="noStrike">
                <a:solidFill>
                  <a:schemeClr val="dk2"/>
                </a:solidFill>
                <a:latin typeface="Franklin Gothic"/>
                <a:ea typeface="Franklin Gothic"/>
                <a:cs typeface="Franklin Gothic"/>
                <a:sym typeface="Franklin Gothic"/>
              </a:defRPr>
            </a:lvl3pPr>
            <a:lvl4pPr indent="-330200" lvl="3" marL="1828800" marR="0" rtl="0" algn="l">
              <a:lnSpc>
                <a:spcPct val="90000"/>
              </a:lnSpc>
              <a:spcBef>
                <a:spcPts val="500"/>
              </a:spcBef>
              <a:spcAft>
                <a:spcPts val="0"/>
              </a:spcAft>
              <a:buClr>
                <a:schemeClr val="dk2"/>
              </a:buClr>
              <a:buSzPts val="1600"/>
              <a:buFont typeface="Franklin Gothic"/>
              <a:buChar char="•"/>
              <a:defRPr b="0" i="0" sz="1600" u="none" cap="none" strike="noStrike">
                <a:solidFill>
                  <a:schemeClr val="dk2"/>
                </a:solidFill>
                <a:latin typeface="Franklin Gothic"/>
                <a:ea typeface="Franklin Gothic"/>
                <a:cs typeface="Franklin Gothic"/>
                <a:sym typeface="Franklin Gothic"/>
              </a:defRPr>
            </a:lvl4pPr>
            <a:lvl5pPr indent="-317500" lvl="4" marL="2286000" marR="0" rtl="0" algn="l">
              <a:lnSpc>
                <a:spcPct val="90000"/>
              </a:lnSpc>
              <a:spcBef>
                <a:spcPts val="500"/>
              </a:spcBef>
              <a:spcAft>
                <a:spcPts val="0"/>
              </a:spcAft>
              <a:buClr>
                <a:schemeClr val="dk2"/>
              </a:buClr>
              <a:buSzPts val="1400"/>
              <a:buFont typeface="Franklin Gothic"/>
              <a:buChar char="•"/>
              <a:defRPr b="0" i="0" sz="1400" u="none" cap="none" strike="noStrike">
                <a:solidFill>
                  <a:schemeClr val="dk2"/>
                </a:solidFill>
                <a:latin typeface="Franklin Gothic"/>
                <a:ea typeface="Franklin Gothic"/>
                <a:cs typeface="Franklin Gothic"/>
                <a:sym typeface="Franklin Gothic"/>
              </a:defRPr>
            </a:lvl5pPr>
            <a:lvl6pPr indent="-304800" lvl="5" marL="2743200" marR="0" rtl="0" algn="l">
              <a:lnSpc>
                <a:spcPct val="90000"/>
              </a:lnSpc>
              <a:spcBef>
                <a:spcPts val="500"/>
              </a:spcBef>
              <a:spcAft>
                <a:spcPts val="0"/>
              </a:spcAft>
              <a:buClr>
                <a:schemeClr val="dk2"/>
              </a:buClr>
              <a:buSzPts val="1200"/>
              <a:buFont typeface="Franklin Gothic"/>
              <a:buChar char="•"/>
              <a:defRPr b="0" i="0" sz="1200" u="none" cap="none" strike="noStrike">
                <a:solidFill>
                  <a:schemeClr val="dk2"/>
                </a:solidFill>
                <a:latin typeface="Franklin Gothic"/>
                <a:ea typeface="Franklin Gothic"/>
                <a:cs typeface="Franklin Gothic"/>
                <a:sym typeface="Franklin Gothic"/>
              </a:defRPr>
            </a:lvl6pPr>
            <a:lvl7pPr indent="-292100" lvl="6" marL="3200400" marR="0" rtl="0" algn="l">
              <a:lnSpc>
                <a:spcPct val="90000"/>
              </a:lnSpc>
              <a:spcBef>
                <a:spcPts val="500"/>
              </a:spcBef>
              <a:spcAft>
                <a:spcPts val="0"/>
              </a:spcAft>
              <a:buClr>
                <a:schemeClr val="dk2"/>
              </a:buClr>
              <a:buSzPts val="1000"/>
              <a:buFont typeface="Franklin Gothic"/>
              <a:buChar char="•"/>
              <a:defRPr b="0" i="0" sz="1000" u="none" cap="none" strike="noStrike">
                <a:solidFill>
                  <a:schemeClr val="dk2"/>
                </a:solidFill>
                <a:latin typeface="Franklin Gothic"/>
                <a:ea typeface="Franklin Gothic"/>
                <a:cs typeface="Franklin Gothic"/>
                <a:sym typeface="Franklin Gothic"/>
              </a:defRPr>
            </a:lvl7pPr>
            <a:lvl8pPr indent="-279400" lvl="7" marL="3657600" marR="0" rtl="0" algn="l">
              <a:lnSpc>
                <a:spcPct val="90000"/>
              </a:lnSpc>
              <a:spcBef>
                <a:spcPts val="500"/>
              </a:spcBef>
              <a:spcAft>
                <a:spcPts val="0"/>
              </a:spcAft>
              <a:buClr>
                <a:schemeClr val="dk2"/>
              </a:buClr>
              <a:buSzPts val="800"/>
              <a:buFont typeface="Franklin Gothic"/>
              <a:buChar char="•"/>
              <a:defRPr b="0" i="0" sz="800" u="none" cap="none" strike="noStrike">
                <a:solidFill>
                  <a:schemeClr val="dk2"/>
                </a:solidFill>
                <a:latin typeface="Franklin Gothic"/>
                <a:ea typeface="Franklin Gothic"/>
                <a:cs typeface="Franklin Gothic"/>
                <a:sym typeface="Franklin Gothic"/>
              </a:defRPr>
            </a:lvl8pPr>
            <a:lvl9pPr indent="-266700" lvl="8" marL="4114800" marR="0" rtl="0" algn="l">
              <a:lnSpc>
                <a:spcPct val="90000"/>
              </a:lnSpc>
              <a:spcBef>
                <a:spcPts val="500"/>
              </a:spcBef>
              <a:spcAft>
                <a:spcPts val="0"/>
              </a:spcAft>
              <a:buClr>
                <a:schemeClr val="dk2"/>
              </a:buClr>
              <a:buSzPts val="600"/>
              <a:buFont typeface="Franklin Gothic"/>
              <a:buChar char="•"/>
              <a:defRPr b="0" i="0" sz="600" u="none" cap="none" strike="noStrike">
                <a:solidFill>
                  <a:schemeClr val="dk2"/>
                </a:solidFill>
                <a:latin typeface="Franklin Gothic"/>
                <a:ea typeface="Franklin Gothic"/>
                <a:cs typeface="Franklin Gothic"/>
                <a:sym typeface="Franklin Gothic"/>
              </a:defRPr>
            </a:lvl9pPr>
          </a:lstStyle>
          <a:p/>
        </p:txBody>
      </p:sp>
      <p:sp>
        <p:nvSpPr>
          <p:cNvPr id="7" name="Google Shape;7;p17"/>
          <p:cNvSpPr txBox="1"/>
          <p:nvPr>
            <p:ph idx="12" type="sldNum"/>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
        <p:nvSpPr>
          <p:cNvPr id="8" name="Google Shape;8;p17"/>
          <p:cNvSpPr txBox="1"/>
          <p:nvPr>
            <p:ph type="title"/>
          </p:nvPr>
        </p:nvSpPr>
        <p:spPr>
          <a:xfrm>
            <a:off x="1763700" y="212725"/>
            <a:ext cx="6751800" cy="813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1pPr>
            <a:lvl2pPr lvl="1"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2pPr>
            <a:lvl3pPr lvl="2"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3pPr>
            <a:lvl4pPr lvl="3"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4pPr>
            <a:lvl5pPr lvl="4"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5pPr>
            <a:lvl6pPr lvl="5"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6pPr>
            <a:lvl7pPr lvl="6"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7pPr>
            <a:lvl8pPr lvl="7"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8pPr>
            <a:lvl9pPr lvl="8"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0.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 name="Shape 35"/>
        <p:cNvGrpSpPr/>
        <p:nvPr/>
      </p:nvGrpSpPr>
      <p:grpSpPr>
        <a:xfrm>
          <a:off x="0" y="0"/>
          <a:ext cx="0" cy="0"/>
          <a:chOff x="0" y="0"/>
          <a:chExt cx="0" cy="0"/>
        </a:xfrm>
      </p:grpSpPr>
      <p:sp>
        <p:nvSpPr>
          <p:cNvPr id="36" name="Google Shape;36;p7"/>
          <p:cNvSpPr txBox="1"/>
          <p:nvPr>
            <p:ph type="title"/>
          </p:nvPr>
        </p:nvSpPr>
        <p:spPr>
          <a:xfrm>
            <a:off x="2401350" y="3878375"/>
            <a:ext cx="6742500" cy="2979300"/>
          </a:xfrm>
          <a:prstGeom prst="rect">
            <a:avLst/>
          </a:prstGeom>
          <a:solidFill>
            <a:srgbClr val="898B90">
              <a:alpha val="67450"/>
            </a:srgbClr>
          </a:solidFill>
          <a:ln>
            <a:noFill/>
          </a:ln>
        </p:spPr>
        <p:txBody>
          <a:bodyPr anchorCtr="0" anchor="t" bIns="45700" lIns="91425" spcFirstLastPara="1" rIns="91425" wrap="square" tIns="45700">
            <a:noAutofit/>
          </a:bodyPr>
          <a:lstStyle/>
          <a:p>
            <a:pPr indent="0" lvl="0" marL="0" rtl="0" algn="ctr">
              <a:lnSpc>
                <a:spcPct val="100000"/>
              </a:lnSpc>
              <a:spcBef>
                <a:spcPts val="900"/>
              </a:spcBef>
              <a:spcAft>
                <a:spcPts val="0"/>
              </a:spcAft>
              <a:buSzPts val="3000"/>
              <a:buNone/>
            </a:pPr>
            <a:r>
              <a:rPr b="1" lang="es-MX" sz="2300">
                <a:solidFill>
                  <a:schemeClr val="lt1"/>
                </a:solidFill>
                <a:latin typeface="Arial"/>
                <a:ea typeface="Arial"/>
                <a:cs typeface="Arial"/>
                <a:sym typeface="Arial"/>
              </a:rPr>
              <a:t>Plataforma para la automatización de solicitudes de insumos tecnológicos en Implementos Epysa S.A.</a:t>
            </a:r>
            <a:endParaRPr b="1" sz="23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Bayron Ventura - Diego Osores  </a:t>
            </a:r>
            <a:endParaRPr b="1" sz="20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Camilo Chavez - Hugo González</a:t>
            </a:r>
            <a:endParaRPr b="1" sz="20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Grupo 6- </a:t>
            </a:r>
            <a:r>
              <a:rPr b="1" lang="es-MX" sz="2000">
                <a:solidFill>
                  <a:schemeClr val="lt1"/>
                </a:solidFill>
                <a:latin typeface="Arial"/>
                <a:ea typeface="Arial"/>
                <a:cs typeface="Arial"/>
                <a:sym typeface="Arial"/>
              </a:rPr>
              <a:t>Sección</a:t>
            </a:r>
            <a:r>
              <a:rPr b="1" lang="es-MX" sz="2000">
                <a:solidFill>
                  <a:schemeClr val="lt1"/>
                </a:solidFill>
                <a:latin typeface="Arial"/>
                <a:ea typeface="Arial"/>
                <a:cs typeface="Arial"/>
                <a:sym typeface="Arial"/>
              </a:rPr>
              <a:t> 006V</a:t>
            </a:r>
            <a:endParaRPr b="1" sz="2000">
              <a:solidFill>
                <a:schemeClr val="lt1"/>
              </a:solidFill>
              <a:latin typeface="Arial"/>
              <a:ea typeface="Arial"/>
              <a:cs typeface="Arial"/>
              <a:sym typeface="Arial"/>
            </a:endParaRPr>
          </a:p>
          <a:p>
            <a:pPr indent="0" lvl="0" marL="0" rtl="0" algn="r">
              <a:lnSpc>
                <a:spcPct val="90000"/>
              </a:lnSpc>
              <a:spcBef>
                <a:spcPts val="900"/>
              </a:spcBef>
              <a:spcAft>
                <a:spcPts val="0"/>
              </a:spcAft>
              <a:buSzPts val="3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39817eb49da_4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Diagrama Arquitectura</a:t>
            </a:r>
            <a:endParaRPr/>
          </a:p>
        </p:txBody>
      </p:sp>
      <p:pic>
        <p:nvPicPr>
          <p:cNvPr id="96" name="Google Shape;96;g39817eb49da_4_0" title="Diagrama en blanco.png"/>
          <p:cNvPicPr preferRelativeResize="0"/>
          <p:nvPr/>
        </p:nvPicPr>
        <p:blipFill>
          <a:blip r:embed="rId3">
            <a:alphaModFix/>
          </a:blip>
          <a:stretch>
            <a:fillRect/>
          </a:stretch>
        </p:blipFill>
        <p:spPr>
          <a:xfrm>
            <a:off x="1542938" y="2693525"/>
            <a:ext cx="6351176" cy="4164475"/>
          </a:xfrm>
          <a:prstGeom prst="rect">
            <a:avLst/>
          </a:prstGeom>
          <a:noFill/>
          <a:ln>
            <a:noFill/>
          </a:ln>
        </p:spPr>
      </p:pic>
      <p:sp>
        <p:nvSpPr>
          <p:cNvPr id="97" name="Google Shape;97;g39817eb49da_4_0"/>
          <p:cNvSpPr txBox="1"/>
          <p:nvPr/>
        </p:nvSpPr>
        <p:spPr>
          <a:xfrm>
            <a:off x="220950" y="1028925"/>
            <a:ext cx="4750800" cy="18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1200"/>
              <a:t>Pros:</a:t>
            </a:r>
            <a:r>
              <a:rPr lang="es-MX" sz="1200">
                <a:solidFill>
                  <a:srgbClr val="818990"/>
                </a:solidFill>
              </a:rPr>
              <a:t> </a:t>
            </a:r>
            <a:endParaRPr sz="1200">
              <a:solidFill>
                <a:srgbClr val="818990"/>
              </a:solidFill>
            </a:endParaRPr>
          </a:p>
          <a:p>
            <a:pPr indent="-304800" lvl="0" marL="457200" rtl="0" algn="l">
              <a:spcBef>
                <a:spcPts val="0"/>
              </a:spcBef>
              <a:spcAft>
                <a:spcPts val="0"/>
              </a:spcAft>
              <a:buSzPts val="1200"/>
              <a:buChar char="●"/>
            </a:pPr>
            <a:r>
              <a:rPr b="1" lang="es-MX" sz="1200"/>
              <a:t>Evitar</a:t>
            </a:r>
            <a:r>
              <a:rPr b="1" lang="es-MX" sz="1200"/>
              <a:t> uso indebido de insumos</a:t>
            </a:r>
            <a:r>
              <a:rPr lang="es-MX" sz="1200"/>
              <a:t>: Solo se entregan insumos con autorización.</a:t>
            </a:r>
            <a:endParaRPr sz="1200"/>
          </a:p>
          <a:p>
            <a:pPr indent="-304800" lvl="0" marL="457200" rtl="0" algn="l">
              <a:spcBef>
                <a:spcPts val="0"/>
              </a:spcBef>
              <a:spcAft>
                <a:spcPts val="0"/>
              </a:spcAft>
              <a:buSzPts val="1200"/>
              <a:buChar char="●"/>
            </a:pPr>
            <a:r>
              <a:rPr b="1" lang="es-MX" sz="1200"/>
              <a:t>Historial de decisiones</a:t>
            </a:r>
            <a:r>
              <a:rPr lang="es-MX" sz="1200"/>
              <a:t>: Se registra quién aprueba, cuándo y por qué.</a:t>
            </a:r>
            <a:endParaRPr sz="1200"/>
          </a:p>
          <a:p>
            <a:pPr indent="-304800" lvl="0" marL="457200" rtl="0" algn="l">
              <a:spcBef>
                <a:spcPts val="0"/>
              </a:spcBef>
              <a:spcAft>
                <a:spcPts val="0"/>
              </a:spcAft>
              <a:buSzPts val="1200"/>
              <a:buChar char="●"/>
            </a:pPr>
            <a:r>
              <a:rPr b="1" lang="es-MX" sz="1200"/>
              <a:t>Optimización de recursos</a:t>
            </a:r>
            <a:r>
              <a:rPr lang="es-MX" sz="1200"/>
              <a:t>: Se priorizan solicitudes según urgencia o disponibilidad.</a:t>
            </a:r>
            <a:endParaRPr sz="1200"/>
          </a:p>
          <a:p>
            <a:pPr indent="-304800" lvl="0" marL="457200" rtl="0" algn="l">
              <a:spcBef>
                <a:spcPts val="0"/>
              </a:spcBef>
              <a:spcAft>
                <a:spcPts val="0"/>
              </a:spcAft>
              <a:buSzPts val="1200"/>
              <a:buChar char="●"/>
            </a:pPr>
            <a:r>
              <a:rPr b="1" lang="es-MX" sz="1200"/>
              <a:t>Reducción de desperdicio</a:t>
            </a:r>
            <a:r>
              <a:rPr lang="es-MX" sz="1200"/>
              <a:t>: Se entrega lo justo y necesario.</a:t>
            </a:r>
            <a:endParaRPr sz="12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2400">
              <a:solidFill>
                <a:srgbClr val="818990"/>
              </a:solidFill>
              <a:latin typeface="Franklin Gothic"/>
              <a:ea typeface="Franklin Gothic"/>
              <a:cs typeface="Franklin Gothic"/>
              <a:sym typeface="Franklin Gothic"/>
            </a:endParaRPr>
          </a:p>
        </p:txBody>
      </p:sp>
      <p:sp>
        <p:nvSpPr>
          <p:cNvPr id="98" name="Google Shape;98;g39817eb49da_4_0"/>
          <p:cNvSpPr txBox="1"/>
          <p:nvPr/>
        </p:nvSpPr>
        <p:spPr>
          <a:xfrm>
            <a:off x="5505675" y="1142025"/>
            <a:ext cx="3360000" cy="14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1200"/>
              <a:t>Contras:</a:t>
            </a:r>
            <a:endParaRPr b="1" sz="1200"/>
          </a:p>
          <a:p>
            <a:pPr indent="-304800" lvl="0" marL="457200" rtl="0" algn="l">
              <a:spcBef>
                <a:spcPts val="0"/>
              </a:spcBef>
              <a:spcAft>
                <a:spcPts val="0"/>
              </a:spcAft>
              <a:buSzPts val="1200"/>
              <a:buChar char="●"/>
            </a:pPr>
            <a:r>
              <a:rPr b="1" lang="es-MX" sz="1200"/>
              <a:t>Falta de cultura de control</a:t>
            </a:r>
            <a:r>
              <a:rPr lang="es-MX" sz="1200"/>
              <a:t>: puede haber resistencia o incumplimiento.</a:t>
            </a:r>
            <a:endParaRPr sz="1200"/>
          </a:p>
          <a:p>
            <a:pPr indent="-304800" lvl="0" marL="457200" rtl="0" algn="l">
              <a:spcBef>
                <a:spcPts val="0"/>
              </a:spcBef>
              <a:spcAft>
                <a:spcPts val="0"/>
              </a:spcAft>
              <a:buSzPts val="1200"/>
              <a:buChar char="●"/>
            </a:pPr>
            <a:r>
              <a:rPr b="1" lang="es-MX" sz="1200"/>
              <a:t>Desalineación entre áreas</a:t>
            </a:r>
            <a:r>
              <a:rPr lang="es-MX" sz="1200"/>
              <a:t>: Pueden tener criterios distintos sobre qué aprobar y cuándo.</a:t>
            </a:r>
            <a:endParaRPr sz="1200"/>
          </a:p>
          <a:p>
            <a:pPr indent="0" lvl="0" marL="0" rtl="0" algn="l">
              <a:spcBef>
                <a:spcPts val="0"/>
              </a:spcBef>
              <a:spcAft>
                <a:spcPts val="0"/>
              </a:spcAft>
              <a:buNone/>
            </a:pPr>
            <a:r>
              <a:t/>
            </a:r>
            <a:endParaRPr sz="2400">
              <a:solidFill>
                <a:srgbClr val="818990"/>
              </a:solidFill>
              <a:latin typeface="Franklin Gothic"/>
              <a:ea typeface="Franklin Gothic"/>
              <a:cs typeface="Franklin Gothic"/>
              <a:sym typeface="Franklin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382a7c11ce9_0_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Metodología</a:t>
            </a:r>
            <a:endParaRPr b="1"/>
          </a:p>
        </p:txBody>
      </p:sp>
      <p:sp>
        <p:nvSpPr>
          <p:cNvPr id="104" name="Google Shape;104;g382a7c11ce9_0_0"/>
          <p:cNvSpPr txBox="1"/>
          <p:nvPr/>
        </p:nvSpPr>
        <p:spPr>
          <a:xfrm>
            <a:off x="383400" y="1208950"/>
            <a:ext cx="8377200" cy="363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s-MX"/>
              <a:t>Diseño metodológico</a:t>
            </a:r>
            <a:endParaRPr b="1"/>
          </a:p>
          <a:p>
            <a:pPr indent="-304800" lvl="0" marL="457200" rtl="0" algn="l">
              <a:lnSpc>
                <a:spcPct val="115000"/>
              </a:lnSpc>
              <a:spcBef>
                <a:spcPts val="1200"/>
              </a:spcBef>
              <a:spcAft>
                <a:spcPts val="0"/>
              </a:spcAft>
              <a:buSzPts val="1200"/>
              <a:buChar char="●"/>
            </a:pPr>
            <a:r>
              <a:rPr b="1" lang="es-MX" sz="1200"/>
              <a:t>Metodología iterativa</a:t>
            </a:r>
            <a:r>
              <a:rPr lang="es-MX" sz="1200"/>
              <a:t> (incremental): ciclos sucesivos de análisis, diseño, desarrollo, pruebas y retroalimentación.</a:t>
            </a:r>
            <a:endParaRPr sz="1200"/>
          </a:p>
          <a:p>
            <a:pPr indent="-304800" lvl="0" marL="457200" rtl="0" algn="l">
              <a:lnSpc>
                <a:spcPct val="115000"/>
              </a:lnSpc>
              <a:spcBef>
                <a:spcPts val="0"/>
              </a:spcBef>
              <a:spcAft>
                <a:spcPts val="0"/>
              </a:spcAft>
              <a:buSzPts val="1200"/>
              <a:buChar char="●"/>
            </a:pPr>
            <a:r>
              <a:rPr b="1" lang="es-MX" sz="1200"/>
              <a:t>Planificación global con Carta Gantt</a:t>
            </a:r>
            <a:r>
              <a:rPr lang="es-MX" sz="1200"/>
              <a:t>: definición de fases, dependencias y plazos.</a:t>
            </a:r>
            <a:endParaRPr sz="1200"/>
          </a:p>
          <a:p>
            <a:pPr indent="-304800" lvl="0" marL="457200" rtl="0" algn="l">
              <a:lnSpc>
                <a:spcPct val="115000"/>
              </a:lnSpc>
              <a:spcBef>
                <a:spcPts val="0"/>
              </a:spcBef>
              <a:spcAft>
                <a:spcPts val="0"/>
              </a:spcAft>
              <a:buSzPts val="1200"/>
              <a:buChar char="●"/>
            </a:pPr>
            <a:r>
              <a:rPr b="1" lang="es-MX" sz="1200"/>
              <a:t>Gestión del avance mediante reuniones periódicas y actas de seguimiento</a:t>
            </a:r>
            <a:r>
              <a:rPr lang="es-MX" sz="1200"/>
              <a:t>: control colaborativo del progreso y resolución de incidencias.</a:t>
            </a:r>
            <a:endParaRPr sz="1200"/>
          </a:p>
          <a:p>
            <a:pPr indent="0" lvl="0" marL="0" rtl="0" algn="l">
              <a:lnSpc>
                <a:spcPct val="115000"/>
              </a:lnSpc>
              <a:spcBef>
                <a:spcPts val="1400"/>
              </a:spcBef>
              <a:spcAft>
                <a:spcPts val="0"/>
              </a:spcAft>
              <a:buNone/>
            </a:pPr>
            <a:r>
              <a:rPr b="1" lang="es-MX"/>
              <a:t> Fases principales</a:t>
            </a:r>
            <a:endParaRPr b="1"/>
          </a:p>
          <a:p>
            <a:pPr indent="-304800" lvl="0" marL="457200" rtl="0" algn="l">
              <a:lnSpc>
                <a:spcPct val="115000"/>
              </a:lnSpc>
              <a:spcBef>
                <a:spcPts val="1200"/>
              </a:spcBef>
              <a:spcAft>
                <a:spcPts val="0"/>
              </a:spcAft>
              <a:buSzPts val="1200"/>
              <a:buAutoNum type="arabicPeriod"/>
            </a:pPr>
            <a:r>
              <a:rPr b="1" lang="es-MX" sz="1200"/>
              <a:t>Análisis y levantamiento de requerimientos</a:t>
            </a:r>
            <a:r>
              <a:rPr lang="es-MX" sz="1200"/>
              <a:t> → entrevistas, flujos As-Is y To-Be.</a:t>
            </a:r>
            <a:endParaRPr sz="1200"/>
          </a:p>
          <a:p>
            <a:pPr indent="-304800" lvl="0" marL="457200" rtl="0" algn="l">
              <a:lnSpc>
                <a:spcPct val="115000"/>
              </a:lnSpc>
              <a:spcBef>
                <a:spcPts val="0"/>
              </a:spcBef>
              <a:spcAft>
                <a:spcPts val="0"/>
              </a:spcAft>
              <a:buSzPts val="1200"/>
              <a:buAutoNum type="arabicPeriod"/>
            </a:pPr>
            <a:r>
              <a:rPr b="1" lang="es-MX" sz="1200"/>
              <a:t>Diseño del sistema</a:t>
            </a:r>
            <a:r>
              <a:rPr lang="es-MX" sz="1200"/>
              <a:t> → modelo de datos, diagramas UML, prototipos de interfaz.</a:t>
            </a:r>
            <a:endParaRPr sz="1200"/>
          </a:p>
          <a:p>
            <a:pPr indent="-304800" lvl="0" marL="457200" rtl="0" algn="l">
              <a:lnSpc>
                <a:spcPct val="115000"/>
              </a:lnSpc>
              <a:spcBef>
                <a:spcPts val="0"/>
              </a:spcBef>
              <a:spcAft>
                <a:spcPts val="0"/>
              </a:spcAft>
              <a:buSzPts val="1200"/>
              <a:buAutoNum type="arabicPeriod"/>
            </a:pPr>
            <a:r>
              <a:rPr b="1" lang="es-MX" sz="1200"/>
              <a:t>Desarrollo</a:t>
            </a:r>
            <a:r>
              <a:rPr lang="es-MX" sz="1200"/>
              <a:t> → frontend en React, backend en Laravel, base de datos MySQL.</a:t>
            </a:r>
            <a:endParaRPr sz="1200"/>
          </a:p>
          <a:p>
            <a:pPr indent="-304800" lvl="0" marL="457200" rtl="0" algn="l">
              <a:lnSpc>
                <a:spcPct val="115000"/>
              </a:lnSpc>
              <a:spcBef>
                <a:spcPts val="0"/>
              </a:spcBef>
              <a:spcAft>
                <a:spcPts val="0"/>
              </a:spcAft>
              <a:buSzPts val="1200"/>
              <a:buAutoNum type="arabicPeriod"/>
            </a:pPr>
            <a:r>
              <a:rPr b="1" lang="es-MX" sz="1200"/>
              <a:t>Pruebas e integración</a:t>
            </a:r>
            <a:r>
              <a:rPr lang="es-MX" sz="1200"/>
              <a:t> → unitarias, funcionales, rendimiento.</a:t>
            </a:r>
            <a:endParaRPr sz="1200"/>
          </a:p>
          <a:p>
            <a:pPr indent="-304800" lvl="0" marL="457200" rtl="0" algn="l">
              <a:lnSpc>
                <a:spcPct val="115000"/>
              </a:lnSpc>
              <a:spcBef>
                <a:spcPts val="0"/>
              </a:spcBef>
              <a:spcAft>
                <a:spcPts val="0"/>
              </a:spcAft>
              <a:buSzPts val="1200"/>
              <a:buAutoNum type="arabicPeriod"/>
            </a:pPr>
            <a:r>
              <a:rPr b="1" lang="es-MX" sz="1200"/>
              <a:t>Despliegue y capacitación</a:t>
            </a:r>
            <a:r>
              <a:rPr lang="es-MX" sz="1200"/>
              <a:t> → hosting compartido, guías de usuario, formación de colaboradores.</a:t>
            </a:r>
            <a:endParaRPr sz="1200"/>
          </a:p>
          <a:p>
            <a:pPr indent="-304800" lvl="0" marL="457200" rtl="0" algn="l">
              <a:lnSpc>
                <a:spcPct val="115000"/>
              </a:lnSpc>
              <a:spcBef>
                <a:spcPts val="0"/>
              </a:spcBef>
              <a:spcAft>
                <a:spcPts val="0"/>
              </a:spcAft>
              <a:buSzPts val="1200"/>
              <a:buAutoNum type="arabicPeriod"/>
            </a:pPr>
            <a:r>
              <a:rPr b="1" lang="es-MX" sz="1200"/>
              <a:t>Evaluación y mejora continua</a:t>
            </a:r>
            <a:r>
              <a:rPr lang="es-MX" sz="1200"/>
              <a:t> → encuestas de satisfacción, métricas de eficiencia, ajustes finales.</a:t>
            </a:r>
            <a:endParaRPr sz="1200"/>
          </a:p>
          <a:p>
            <a:pPr indent="0" lvl="0" marL="0" rtl="0" algn="l">
              <a:lnSpc>
                <a:spcPct val="150000"/>
              </a:lnSpc>
              <a:spcBef>
                <a:spcPts val="1200"/>
              </a:spcBef>
              <a:spcAft>
                <a:spcPts val="0"/>
              </a:spcAft>
              <a:buNone/>
            </a:pPr>
            <a:r>
              <a:t/>
            </a:r>
            <a:endParaRPr sz="1200"/>
          </a:p>
        </p:txBody>
      </p:sp>
      <p:pic>
        <p:nvPicPr>
          <p:cNvPr id="105" name="Google Shape;105;g382a7c11ce9_0_0"/>
          <p:cNvPicPr preferRelativeResize="0"/>
          <p:nvPr/>
        </p:nvPicPr>
        <p:blipFill>
          <a:blip r:embed="rId3">
            <a:alphaModFix/>
          </a:blip>
          <a:stretch>
            <a:fillRect/>
          </a:stretch>
        </p:blipFill>
        <p:spPr>
          <a:xfrm>
            <a:off x="711675" y="5183838"/>
            <a:ext cx="1713650" cy="1713650"/>
          </a:xfrm>
          <a:prstGeom prst="rect">
            <a:avLst/>
          </a:prstGeom>
          <a:noFill/>
          <a:ln>
            <a:noFill/>
          </a:ln>
        </p:spPr>
      </p:pic>
      <p:pic>
        <p:nvPicPr>
          <p:cNvPr id="106" name="Google Shape;106;g382a7c11ce9_0_0"/>
          <p:cNvPicPr preferRelativeResize="0"/>
          <p:nvPr/>
        </p:nvPicPr>
        <p:blipFill>
          <a:blip r:embed="rId4">
            <a:alphaModFix/>
          </a:blip>
          <a:stretch>
            <a:fillRect/>
          </a:stretch>
        </p:blipFill>
        <p:spPr>
          <a:xfrm>
            <a:off x="2959275" y="5183850"/>
            <a:ext cx="6184726" cy="1511825"/>
          </a:xfrm>
          <a:prstGeom prst="rect">
            <a:avLst/>
          </a:prstGeom>
          <a:noFill/>
          <a:ln>
            <a:noFill/>
          </a:ln>
        </p:spPr>
      </p:pic>
      <p:sp>
        <p:nvSpPr>
          <p:cNvPr id="107" name="Google Shape;107;g382a7c11ce9_0_0"/>
          <p:cNvSpPr txBox="1"/>
          <p:nvPr/>
        </p:nvSpPr>
        <p:spPr>
          <a:xfrm>
            <a:off x="1917150" y="4583550"/>
            <a:ext cx="53097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MX" sz="2700">
                <a:solidFill>
                  <a:schemeClr val="dk1"/>
                </a:solidFill>
                <a:latin typeface="Franklin Gothic"/>
                <a:ea typeface="Franklin Gothic"/>
                <a:cs typeface="Franklin Gothic"/>
                <a:sym typeface="Franklin Gothic"/>
              </a:rPr>
              <a:t>Desarrollo Iterativo Incremental </a:t>
            </a:r>
            <a:endParaRPr b="1" sz="2700">
              <a:solidFill>
                <a:schemeClr val="dk1"/>
              </a:solidFill>
              <a:latin typeface="Franklin Gothic"/>
              <a:ea typeface="Franklin Gothic"/>
              <a:cs typeface="Franklin Gothic"/>
              <a:sym typeface="Franklin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39c9bf9b751_0_7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M.E.R.E</a:t>
            </a:r>
            <a:endParaRPr/>
          </a:p>
        </p:txBody>
      </p:sp>
      <p:pic>
        <p:nvPicPr>
          <p:cNvPr id="113" name="Google Shape;113;g39c9bf9b751_0_75" title="Mere V2.png"/>
          <p:cNvPicPr preferRelativeResize="0"/>
          <p:nvPr/>
        </p:nvPicPr>
        <p:blipFill>
          <a:blip r:embed="rId3">
            <a:alphaModFix/>
          </a:blip>
          <a:stretch>
            <a:fillRect/>
          </a:stretch>
        </p:blipFill>
        <p:spPr>
          <a:xfrm>
            <a:off x="152400" y="1178125"/>
            <a:ext cx="8589601" cy="55274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39c9bf9b751_0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sesion</a:t>
            </a:r>
            <a:endParaRPr b="1"/>
          </a:p>
        </p:txBody>
      </p:sp>
      <p:pic>
        <p:nvPicPr>
          <p:cNvPr id="119" name="Google Shape;119;g39c9bf9b751_0_0"/>
          <p:cNvPicPr preferRelativeResize="0"/>
          <p:nvPr/>
        </p:nvPicPr>
        <p:blipFill>
          <a:blip r:embed="rId3">
            <a:alphaModFix/>
          </a:blip>
          <a:stretch>
            <a:fillRect/>
          </a:stretch>
        </p:blipFill>
        <p:spPr>
          <a:xfrm>
            <a:off x="381000" y="1819275"/>
            <a:ext cx="8382000" cy="3219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39c9bf9b751_0_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Producto</a:t>
            </a:r>
            <a:endParaRPr b="1"/>
          </a:p>
        </p:txBody>
      </p:sp>
      <p:pic>
        <p:nvPicPr>
          <p:cNvPr id="125" name="Google Shape;125;g39c9bf9b751_0_7"/>
          <p:cNvPicPr preferRelativeResize="0"/>
          <p:nvPr/>
        </p:nvPicPr>
        <p:blipFill>
          <a:blip r:embed="rId3">
            <a:alphaModFix/>
          </a:blip>
          <a:stretch>
            <a:fillRect/>
          </a:stretch>
        </p:blipFill>
        <p:spPr>
          <a:xfrm>
            <a:off x="533400" y="1422325"/>
            <a:ext cx="8077200" cy="3886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39c9bf9b751_0_13"/>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Insumo</a:t>
            </a:r>
            <a:endParaRPr b="1"/>
          </a:p>
        </p:txBody>
      </p:sp>
      <p:pic>
        <p:nvPicPr>
          <p:cNvPr id="131" name="Google Shape;131;g39c9bf9b751_0_13"/>
          <p:cNvPicPr preferRelativeResize="0"/>
          <p:nvPr/>
        </p:nvPicPr>
        <p:blipFill>
          <a:blip r:embed="rId3">
            <a:alphaModFix/>
          </a:blip>
          <a:stretch>
            <a:fillRect/>
          </a:stretch>
        </p:blipFill>
        <p:spPr>
          <a:xfrm>
            <a:off x="9525" y="1081075"/>
            <a:ext cx="9124950" cy="4695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39c9bf9b751_0_1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a:t>
            </a:r>
            <a:r>
              <a:rPr b="1" lang="es-MX"/>
              <a:t>actividad</a:t>
            </a:r>
            <a:r>
              <a:rPr b="1" lang="es-MX"/>
              <a:t> RF-8</a:t>
            </a:r>
            <a:endParaRPr b="1"/>
          </a:p>
        </p:txBody>
      </p:sp>
      <p:pic>
        <p:nvPicPr>
          <p:cNvPr id="137" name="Google Shape;137;g39c9bf9b751_0_19"/>
          <p:cNvPicPr preferRelativeResize="0"/>
          <p:nvPr/>
        </p:nvPicPr>
        <p:blipFill>
          <a:blip r:embed="rId3">
            <a:alphaModFix/>
          </a:blip>
          <a:stretch>
            <a:fillRect/>
          </a:stretch>
        </p:blipFill>
        <p:spPr>
          <a:xfrm>
            <a:off x="888850" y="1381650"/>
            <a:ext cx="7366301" cy="5476349"/>
          </a:xfrm>
          <a:prstGeom prst="rect">
            <a:avLst/>
          </a:prstGeom>
          <a:noFill/>
          <a:ln>
            <a:noFill/>
          </a:ln>
        </p:spPr>
      </p:pic>
      <p:sp>
        <p:nvSpPr>
          <p:cNvPr id="138" name="Google Shape;138;g39c9bf9b751_0_19"/>
          <p:cNvSpPr txBox="1"/>
          <p:nvPr/>
        </p:nvSpPr>
        <p:spPr>
          <a:xfrm>
            <a:off x="3072000" y="1025713"/>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MX"/>
              <a:t>Completar formulario de insumo</a:t>
            </a:r>
            <a:endParaRPr b="1"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39c9bf9b751_0_2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estado RF-8</a:t>
            </a:r>
            <a:endParaRPr b="1"/>
          </a:p>
        </p:txBody>
      </p:sp>
      <p:pic>
        <p:nvPicPr>
          <p:cNvPr id="144" name="Google Shape;144;g39c9bf9b751_0_25"/>
          <p:cNvPicPr preferRelativeResize="0"/>
          <p:nvPr/>
        </p:nvPicPr>
        <p:blipFill>
          <a:blip r:embed="rId3">
            <a:alphaModFix/>
          </a:blip>
          <a:stretch>
            <a:fillRect/>
          </a:stretch>
        </p:blipFill>
        <p:spPr>
          <a:xfrm>
            <a:off x="876300" y="1247763"/>
            <a:ext cx="7391400" cy="5610225"/>
          </a:xfrm>
          <a:prstGeom prst="rect">
            <a:avLst/>
          </a:prstGeom>
          <a:noFill/>
          <a:ln>
            <a:noFill/>
          </a:ln>
        </p:spPr>
      </p:pic>
      <p:sp>
        <p:nvSpPr>
          <p:cNvPr id="145" name="Google Shape;145;g39c9bf9b751_0_25"/>
          <p:cNvSpPr txBox="1"/>
          <p:nvPr/>
        </p:nvSpPr>
        <p:spPr>
          <a:xfrm>
            <a:off x="3072000" y="10257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MX"/>
              <a:t>Completar formulario de insumo</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39c9bf9b751_0_3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Clases</a:t>
            </a:r>
            <a:endParaRPr b="1"/>
          </a:p>
        </p:txBody>
      </p:sp>
      <p:pic>
        <p:nvPicPr>
          <p:cNvPr id="151" name="Google Shape;151;g39c9bf9b751_0_37"/>
          <p:cNvPicPr preferRelativeResize="0"/>
          <p:nvPr/>
        </p:nvPicPr>
        <p:blipFill>
          <a:blip r:embed="rId3">
            <a:alphaModFix/>
          </a:blip>
          <a:stretch>
            <a:fillRect/>
          </a:stretch>
        </p:blipFill>
        <p:spPr>
          <a:xfrm>
            <a:off x="800100" y="1214238"/>
            <a:ext cx="7543800" cy="5248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9c9bf9b751_0_43"/>
          <p:cNvSpPr txBox="1"/>
          <p:nvPr>
            <p:ph type="title"/>
          </p:nvPr>
        </p:nvSpPr>
        <p:spPr>
          <a:xfrm>
            <a:off x="1492775" y="287600"/>
            <a:ext cx="4603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componentes</a:t>
            </a:r>
            <a:endParaRPr b="1"/>
          </a:p>
        </p:txBody>
      </p:sp>
      <p:pic>
        <p:nvPicPr>
          <p:cNvPr id="157" name="Google Shape;157;g39c9bf9b751_0_43"/>
          <p:cNvPicPr preferRelativeResize="0"/>
          <p:nvPr/>
        </p:nvPicPr>
        <p:blipFill>
          <a:blip r:embed="rId3">
            <a:alphaModFix/>
          </a:blip>
          <a:stretch>
            <a:fillRect/>
          </a:stretch>
        </p:blipFill>
        <p:spPr>
          <a:xfrm>
            <a:off x="635275" y="1265150"/>
            <a:ext cx="7600950" cy="5181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g39c9bf9b751_0_8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Contexto Empresa</a:t>
            </a:r>
            <a:endParaRPr b="1"/>
          </a:p>
        </p:txBody>
      </p:sp>
      <p:pic>
        <p:nvPicPr>
          <p:cNvPr id="42" name="Google Shape;42;g39c9bf9b751_0_85"/>
          <p:cNvPicPr preferRelativeResize="0"/>
          <p:nvPr/>
        </p:nvPicPr>
        <p:blipFill>
          <a:blip r:embed="rId3">
            <a:alphaModFix/>
          </a:blip>
          <a:stretch>
            <a:fillRect/>
          </a:stretch>
        </p:blipFill>
        <p:spPr>
          <a:xfrm>
            <a:off x="3606800" y="1976563"/>
            <a:ext cx="5162550" cy="2904875"/>
          </a:xfrm>
          <a:prstGeom prst="rect">
            <a:avLst/>
          </a:prstGeom>
          <a:noFill/>
          <a:ln>
            <a:noFill/>
          </a:ln>
        </p:spPr>
      </p:pic>
      <p:sp>
        <p:nvSpPr>
          <p:cNvPr id="43" name="Google Shape;43;g39c9bf9b751_0_85"/>
          <p:cNvSpPr txBox="1"/>
          <p:nvPr/>
        </p:nvSpPr>
        <p:spPr>
          <a:xfrm>
            <a:off x="152400" y="132480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highlight>
                  <a:srgbClr val="FFFFFF"/>
                </a:highlight>
              </a:rPr>
              <a:t>Implementos Epysa S.A Es </a:t>
            </a:r>
            <a:r>
              <a:rPr lang="es-MX" sz="1200">
                <a:highlight>
                  <a:srgbClr val="FFFFFF"/>
                </a:highlight>
              </a:rPr>
              <a:t>una empresa con más de 27 años en el rubro del Transporte</a:t>
            </a:r>
            <a:endParaRPr sz="1200"/>
          </a:p>
        </p:txBody>
      </p:sp>
      <p:sp>
        <p:nvSpPr>
          <p:cNvPr id="44" name="Google Shape;44;g39c9bf9b751_0_85"/>
          <p:cNvSpPr txBox="1"/>
          <p:nvPr/>
        </p:nvSpPr>
        <p:spPr>
          <a:xfrm>
            <a:off x="152400" y="2063688"/>
            <a:ext cx="3000000" cy="1868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s-MX" sz="1200"/>
              <a:t>Visión</a:t>
            </a:r>
            <a:endParaRPr b="1" sz="1200"/>
          </a:p>
          <a:p>
            <a:pPr indent="0" lvl="0" marL="0" rtl="0" algn="l">
              <a:lnSpc>
                <a:spcPct val="162500"/>
              </a:lnSpc>
              <a:spcBef>
                <a:spcPts val="600"/>
              </a:spcBef>
              <a:spcAft>
                <a:spcPts val="0"/>
              </a:spcAft>
              <a:buNone/>
            </a:pPr>
            <a:r>
              <a:rPr lang="es-MX" sz="1200"/>
              <a:t>Ser la compañía más querida, admirada y preferida por nuestros clientes, colaboradores y proveedores, ayudando que la industria del transporte esté siempre en movimiento.</a:t>
            </a:r>
            <a:endParaRPr sz="1200"/>
          </a:p>
        </p:txBody>
      </p:sp>
      <p:sp>
        <p:nvSpPr>
          <p:cNvPr id="45" name="Google Shape;45;g39c9bf9b751_0_85"/>
          <p:cNvSpPr txBox="1"/>
          <p:nvPr/>
        </p:nvSpPr>
        <p:spPr>
          <a:xfrm>
            <a:off x="152400" y="3898900"/>
            <a:ext cx="3000000" cy="2168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s-MX" sz="1200"/>
              <a:t>Misión</a:t>
            </a:r>
            <a:endParaRPr b="1" sz="1200"/>
          </a:p>
          <a:p>
            <a:pPr indent="0" lvl="0" marL="0" rtl="0" algn="l">
              <a:lnSpc>
                <a:spcPct val="162500"/>
              </a:lnSpc>
              <a:spcBef>
                <a:spcPts val="600"/>
              </a:spcBef>
              <a:spcAft>
                <a:spcPts val="0"/>
              </a:spcAft>
              <a:buNone/>
            </a:pPr>
            <a:r>
              <a:rPr lang="es-MX" sz="1200"/>
              <a:t>Satisfacer las expectativas de nuestros clientes con soluciones oportunas a sus requerimientos, brindándoles, a un precio justo, cobertura en todos los canales, respaldo, financiamiento, disponibilidad y una gran experiencia de compra.</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9dfd92be17_0_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As-Is</a:t>
            </a:r>
            <a:endParaRPr b="1"/>
          </a:p>
        </p:txBody>
      </p:sp>
      <p:sp>
        <p:nvSpPr>
          <p:cNvPr id="163" name="Google Shape;163;g39dfd92be17_0_0"/>
          <p:cNvSpPr txBox="1"/>
          <p:nvPr/>
        </p:nvSpPr>
        <p:spPr>
          <a:xfrm>
            <a:off x="307125" y="2303325"/>
            <a:ext cx="3939900" cy="66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2400">
                <a:latin typeface="Franklin Gothic"/>
                <a:ea typeface="Franklin Gothic"/>
                <a:cs typeface="Franklin Gothic"/>
                <a:sym typeface="Franklin Gothic"/>
              </a:rPr>
              <a:t>Necesidad de insumo</a:t>
            </a:r>
            <a:endParaRPr b="1" sz="2400">
              <a:latin typeface="Franklin Gothic"/>
              <a:ea typeface="Franklin Gothic"/>
              <a:cs typeface="Franklin Gothic"/>
              <a:sym typeface="Franklin Gothic"/>
            </a:endParaRPr>
          </a:p>
        </p:txBody>
      </p:sp>
      <p:sp>
        <p:nvSpPr>
          <p:cNvPr id="164" name="Google Shape;164;g39dfd92be17_0_0"/>
          <p:cNvSpPr txBox="1"/>
          <p:nvPr/>
        </p:nvSpPr>
        <p:spPr>
          <a:xfrm>
            <a:off x="265175" y="1295063"/>
            <a:ext cx="7641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t>El </a:t>
            </a:r>
            <a:r>
              <a:rPr lang="es-MX" sz="1200"/>
              <a:t>procedimiento se realiza de forma manual y poco estructurada, con una secuencia básica entre el trabajador y el jefe. Este flujo </a:t>
            </a:r>
            <a:r>
              <a:rPr b="1" lang="es-MX" sz="1200"/>
              <a:t>"bastante rudimentario"</a:t>
            </a:r>
            <a:r>
              <a:rPr lang="es-MX" sz="1200"/>
              <a:t> limita la trazabilidad, dificulta el control de solicitudes y no permite una gestión eficiente de tiempos ni recursos. </a:t>
            </a:r>
            <a:endParaRPr sz="1200"/>
          </a:p>
        </p:txBody>
      </p:sp>
      <p:pic>
        <p:nvPicPr>
          <p:cNvPr id="165" name="Google Shape;165;g39dfd92be17_0_0"/>
          <p:cNvPicPr preferRelativeResize="0"/>
          <p:nvPr/>
        </p:nvPicPr>
        <p:blipFill>
          <a:blip r:embed="rId3">
            <a:alphaModFix/>
          </a:blip>
          <a:stretch>
            <a:fillRect/>
          </a:stretch>
        </p:blipFill>
        <p:spPr>
          <a:xfrm>
            <a:off x="2275913" y="2732863"/>
            <a:ext cx="4592175" cy="392422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9817eb49da_4_1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To-be</a:t>
            </a:r>
            <a:endParaRPr b="1"/>
          </a:p>
        </p:txBody>
      </p:sp>
      <p:pic>
        <p:nvPicPr>
          <p:cNvPr id="171" name="Google Shape;171;g39817eb49da_4_10"/>
          <p:cNvPicPr preferRelativeResize="0"/>
          <p:nvPr/>
        </p:nvPicPr>
        <p:blipFill>
          <a:blip r:embed="rId3">
            <a:alphaModFix/>
          </a:blip>
          <a:stretch>
            <a:fillRect/>
          </a:stretch>
        </p:blipFill>
        <p:spPr>
          <a:xfrm>
            <a:off x="0" y="1496262"/>
            <a:ext cx="9228299" cy="3865475"/>
          </a:xfrm>
          <a:prstGeom prst="rect">
            <a:avLst/>
          </a:prstGeom>
          <a:noFill/>
          <a:ln>
            <a:noFill/>
          </a:ln>
        </p:spPr>
      </p:pic>
      <p:sp>
        <p:nvSpPr>
          <p:cNvPr id="172" name="Google Shape;172;g39817eb49da_4_10"/>
          <p:cNvSpPr txBox="1"/>
          <p:nvPr/>
        </p:nvSpPr>
        <p:spPr>
          <a:xfrm>
            <a:off x="424250" y="5174500"/>
            <a:ext cx="3581400" cy="1108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MX" sz="1200"/>
              <a:t>Estructura clara por roles</a:t>
            </a:r>
            <a:endParaRPr sz="1200"/>
          </a:p>
          <a:p>
            <a:pPr indent="-304800" lvl="0" marL="457200" rtl="0" algn="l">
              <a:spcBef>
                <a:spcPts val="0"/>
              </a:spcBef>
              <a:spcAft>
                <a:spcPts val="0"/>
              </a:spcAft>
              <a:buSzPts val="1200"/>
              <a:buChar char="●"/>
            </a:pPr>
            <a:r>
              <a:rPr lang="es-MX" sz="1200"/>
              <a:t>Validaciones y decisiones automatizadas</a:t>
            </a:r>
            <a:endParaRPr sz="1200"/>
          </a:p>
          <a:p>
            <a:pPr indent="-304800" lvl="0" marL="457200" rtl="0" algn="l">
              <a:spcBef>
                <a:spcPts val="0"/>
              </a:spcBef>
              <a:spcAft>
                <a:spcPts val="0"/>
              </a:spcAft>
              <a:buSzPts val="1200"/>
              <a:buChar char="●"/>
            </a:pPr>
            <a:r>
              <a:rPr lang="es-MX" sz="1200"/>
              <a:t>Mayor transparencia y seguimiento</a:t>
            </a:r>
            <a:endParaRPr sz="1200"/>
          </a:p>
          <a:p>
            <a:pPr indent="-304800" lvl="0" marL="457200" rtl="0" algn="l">
              <a:spcBef>
                <a:spcPts val="0"/>
              </a:spcBef>
              <a:spcAft>
                <a:spcPts val="0"/>
              </a:spcAft>
              <a:buSzPts val="1200"/>
              <a:buChar char="●"/>
            </a:pPr>
            <a:r>
              <a:rPr lang="es-MX" sz="1200"/>
              <a:t>Reducción de tiempos y carga operativa</a:t>
            </a:r>
            <a:endParaRPr sz="1200"/>
          </a:p>
          <a:p>
            <a:pPr indent="-304800" lvl="0" marL="457200" rtl="0" algn="l">
              <a:spcBef>
                <a:spcPts val="0"/>
              </a:spcBef>
              <a:spcAft>
                <a:spcPts val="0"/>
              </a:spcAft>
              <a:buSzPts val="1200"/>
              <a:buChar char="●"/>
            </a:pPr>
            <a:r>
              <a:rPr lang="es-MX" sz="1200"/>
              <a:t>Base para implementación tecnológica</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39dfd92be17_1_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Operario</a:t>
            </a:r>
            <a:endParaRPr/>
          </a:p>
        </p:txBody>
      </p:sp>
      <p:pic>
        <p:nvPicPr>
          <p:cNvPr id="178" name="Google Shape;178;g39dfd92be17_1_5"/>
          <p:cNvPicPr preferRelativeResize="0"/>
          <p:nvPr/>
        </p:nvPicPr>
        <p:blipFill>
          <a:blip r:embed="rId3">
            <a:alphaModFix/>
          </a:blip>
          <a:stretch>
            <a:fillRect/>
          </a:stretch>
        </p:blipFill>
        <p:spPr>
          <a:xfrm>
            <a:off x="489862" y="1447288"/>
            <a:ext cx="8164277" cy="3963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39dfd92be17_1_1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Operario</a:t>
            </a:r>
            <a:endParaRPr/>
          </a:p>
        </p:txBody>
      </p:sp>
      <p:pic>
        <p:nvPicPr>
          <p:cNvPr id="184" name="Google Shape;184;g39dfd92be17_1_11"/>
          <p:cNvPicPr preferRelativeResize="0"/>
          <p:nvPr/>
        </p:nvPicPr>
        <p:blipFill>
          <a:blip r:embed="rId3">
            <a:alphaModFix/>
          </a:blip>
          <a:stretch>
            <a:fillRect/>
          </a:stretch>
        </p:blipFill>
        <p:spPr>
          <a:xfrm>
            <a:off x="466588" y="1483650"/>
            <a:ext cx="8210826" cy="38906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39dfd92be17_1_1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Encargado</a:t>
            </a:r>
            <a:endParaRPr/>
          </a:p>
        </p:txBody>
      </p:sp>
      <p:pic>
        <p:nvPicPr>
          <p:cNvPr id="190" name="Google Shape;190;g39dfd92be17_1_17"/>
          <p:cNvPicPr preferRelativeResize="0"/>
          <p:nvPr/>
        </p:nvPicPr>
        <p:blipFill>
          <a:blip r:embed="rId3">
            <a:alphaModFix/>
          </a:blip>
          <a:stretch>
            <a:fillRect/>
          </a:stretch>
        </p:blipFill>
        <p:spPr>
          <a:xfrm>
            <a:off x="152400" y="1321763"/>
            <a:ext cx="8839199" cy="421447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39dfd92be17_1_23"/>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Encargado</a:t>
            </a:r>
            <a:endParaRPr/>
          </a:p>
        </p:txBody>
      </p:sp>
      <p:pic>
        <p:nvPicPr>
          <p:cNvPr id="196" name="Google Shape;196;g39dfd92be17_1_23"/>
          <p:cNvPicPr preferRelativeResize="0"/>
          <p:nvPr/>
        </p:nvPicPr>
        <p:blipFill>
          <a:blip r:embed="rId3">
            <a:alphaModFix/>
          </a:blip>
          <a:stretch>
            <a:fillRect/>
          </a:stretch>
        </p:blipFill>
        <p:spPr>
          <a:xfrm>
            <a:off x="152400" y="1341712"/>
            <a:ext cx="8839200" cy="417458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39dfd92be17_1_2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p>
        </p:txBody>
      </p:sp>
      <p:pic>
        <p:nvPicPr>
          <p:cNvPr id="202" name="Google Shape;202;g39dfd92be17_1_29"/>
          <p:cNvPicPr preferRelativeResize="0"/>
          <p:nvPr/>
        </p:nvPicPr>
        <p:blipFill>
          <a:blip r:embed="rId3">
            <a:alphaModFix/>
          </a:blip>
          <a:stretch>
            <a:fillRect/>
          </a:stretch>
        </p:blipFill>
        <p:spPr>
          <a:xfrm>
            <a:off x="152400" y="1319325"/>
            <a:ext cx="8839200" cy="421934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39dfd92be17_1_3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p>
        </p:txBody>
      </p:sp>
      <p:pic>
        <p:nvPicPr>
          <p:cNvPr id="208" name="Google Shape;208;g39dfd92be17_1_35"/>
          <p:cNvPicPr preferRelativeResize="0"/>
          <p:nvPr/>
        </p:nvPicPr>
        <p:blipFill>
          <a:blip r:embed="rId3">
            <a:alphaModFix/>
          </a:blip>
          <a:stretch>
            <a:fillRect/>
          </a:stretch>
        </p:blipFill>
        <p:spPr>
          <a:xfrm>
            <a:off x="152400" y="1330263"/>
            <a:ext cx="8839203" cy="419746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39dfd92be17_1_4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214" name="Google Shape;214;g39dfd92be17_1_41"/>
          <p:cNvPicPr preferRelativeResize="0"/>
          <p:nvPr/>
        </p:nvPicPr>
        <p:blipFill>
          <a:blip r:embed="rId3">
            <a:alphaModFix/>
          </a:blip>
          <a:stretch>
            <a:fillRect/>
          </a:stretch>
        </p:blipFill>
        <p:spPr>
          <a:xfrm>
            <a:off x="152400" y="1323200"/>
            <a:ext cx="8839201" cy="421159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39dfd92be17_1_46"/>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220" name="Google Shape;220;g39dfd92be17_1_46"/>
          <p:cNvPicPr preferRelativeResize="0"/>
          <p:nvPr/>
        </p:nvPicPr>
        <p:blipFill>
          <a:blip r:embed="rId3">
            <a:alphaModFix/>
          </a:blip>
          <a:stretch>
            <a:fillRect/>
          </a:stretch>
        </p:blipFill>
        <p:spPr>
          <a:xfrm>
            <a:off x="152400" y="1321438"/>
            <a:ext cx="8839198" cy="421511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 name="Shape 49"/>
        <p:cNvGrpSpPr/>
        <p:nvPr/>
      </p:nvGrpSpPr>
      <p:grpSpPr>
        <a:xfrm>
          <a:off x="0" y="0"/>
          <a:ext cx="0" cy="0"/>
          <a:chOff x="0" y="0"/>
          <a:chExt cx="0" cy="0"/>
        </a:xfrm>
      </p:grpSpPr>
      <p:sp>
        <p:nvSpPr>
          <p:cNvPr id="50" name="Google Shape;50;g39b57427dd4_0_4"/>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En Implementos Epysa S.A., la gestión de solicitudes de insumos tecnológicos se realiza de manera manual mediante correos electrónicos y planillas. Este método genera retrasos en la atención, duplicidad de datos y pérdida de información, lo que afecta la continuidad operativa y dificulta la planificación estratégica.</a:t>
            </a:r>
            <a:endParaRPr sz="1200">
              <a:solidFill>
                <a:srgbClr val="000000"/>
              </a:solidFill>
              <a:latin typeface="Arial"/>
              <a:ea typeface="Arial"/>
              <a:cs typeface="Arial"/>
              <a:sym typeface="Arial"/>
            </a:endParaRPr>
          </a:p>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Un punto crítico es la falta de visibilidad del inventario en tiempo real. Esta carencia conlleva sobre pedidos, quiebres inesperados y ausencia de indicadores confiables para la toma de decisiones.</a:t>
            </a:r>
            <a:endParaRPr sz="1200">
              <a:solidFill>
                <a:srgbClr val="000000"/>
              </a:solidFill>
              <a:latin typeface="Arial"/>
              <a:ea typeface="Arial"/>
              <a:cs typeface="Arial"/>
              <a:sym typeface="Arial"/>
            </a:endParaRPr>
          </a:p>
        </p:txBody>
      </p:sp>
      <p:sp>
        <p:nvSpPr>
          <p:cNvPr id="51" name="Google Shape;51;g39b57427dd4_0_4"/>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Planteamiento del problema</a:t>
            </a:r>
            <a:endParaRPr b="1"/>
          </a:p>
        </p:txBody>
      </p:sp>
      <p:pic>
        <p:nvPicPr>
          <p:cNvPr id="52" name="Google Shape;52;g39b57427dd4_0_4"/>
          <p:cNvPicPr preferRelativeResize="0"/>
          <p:nvPr/>
        </p:nvPicPr>
        <p:blipFill>
          <a:blip r:embed="rId3">
            <a:alphaModFix/>
          </a:blip>
          <a:stretch>
            <a:fillRect/>
          </a:stretch>
        </p:blipFill>
        <p:spPr>
          <a:xfrm>
            <a:off x="3429961" y="2950775"/>
            <a:ext cx="2305050" cy="30765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9dfd92be17_1_5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226" name="Google Shape;226;g39dfd92be17_1_51"/>
          <p:cNvPicPr preferRelativeResize="0"/>
          <p:nvPr/>
        </p:nvPicPr>
        <p:blipFill>
          <a:blip r:embed="rId3">
            <a:alphaModFix/>
          </a:blip>
          <a:stretch>
            <a:fillRect/>
          </a:stretch>
        </p:blipFill>
        <p:spPr>
          <a:xfrm>
            <a:off x="152400" y="1312838"/>
            <a:ext cx="8839201" cy="423232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39dfd92be17_1_64"/>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Logística</a:t>
            </a:r>
            <a:endParaRPr>
              <a:solidFill>
                <a:schemeClr val="lt1"/>
              </a:solidFill>
            </a:endParaRPr>
          </a:p>
        </p:txBody>
      </p:sp>
      <p:pic>
        <p:nvPicPr>
          <p:cNvPr id="232" name="Google Shape;232;g39dfd92be17_1_64"/>
          <p:cNvPicPr preferRelativeResize="0"/>
          <p:nvPr/>
        </p:nvPicPr>
        <p:blipFill>
          <a:blip r:embed="rId3">
            <a:alphaModFix/>
          </a:blip>
          <a:stretch>
            <a:fillRect/>
          </a:stretch>
        </p:blipFill>
        <p:spPr>
          <a:xfrm>
            <a:off x="152400" y="1309463"/>
            <a:ext cx="8839199" cy="423906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39dfd92be17_1_6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solidFill>
                <a:schemeClr val="lt1"/>
              </a:solidFill>
            </a:endParaRPr>
          </a:p>
        </p:txBody>
      </p:sp>
      <p:pic>
        <p:nvPicPr>
          <p:cNvPr id="238" name="Google Shape;238;g39dfd92be17_1_69"/>
          <p:cNvPicPr preferRelativeResize="0"/>
          <p:nvPr/>
        </p:nvPicPr>
        <p:blipFill>
          <a:blip r:embed="rId3">
            <a:alphaModFix/>
          </a:blip>
          <a:stretch>
            <a:fillRect/>
          </a:stretch>
        </p:blipFill>
        <p:spPr>
          <a:xfrm>
            <a:off x="152400" y="1342350"/>
            <a:ext cx="8839198" cy="417329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39dfd92be17_0_2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KPI´s</a:t>
            </a:r>
            <a:endParaRPr b="1"/>
          </a:p>
        </p:txBody>
      </p:sp>
      <p:sp>
        <p:nvSpPr>
          <p:cNvPr id="244" name="Google Shape;244;g39dfd92be17_0_20"/>
          <p:cNvSpPr txBox="1"/>
          <p:nvPr/>
        </p:nvSpPr>
        <p:spPr>
          <a:xfrm>
            <a:off x="146800" y="5831150"/>
            <a:ext cx="7990500" cy="6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200"/>
              <a:t>Estos KPIs permitirán a la organización evaluar la eficiencia operativa, detectar oportunidades de mejora y tomar decisiones basadas en datos reales. Su integración será fundamental para asegurar la trazabilidad, transparencia y calidad del servicio.</a:t>
            </a:r>
            <a:endParaRPr sz="1200"/>
          </a:p>
        </p:txBody>
      </p:sp>
      <p:sp>
        <p:nvSpPr>
          <p:cNvPr id="245" name="Google Shape;245;g39dfd92be17_0_20"/>
          <p:cNvSpPr txBox="1"/>
          <p:nvPr/>
        </p:nvSpPr>
        <p:spPr>
          <a:xfrm>
            <a:off x="0" y="1128050"/>
            <a:ext cx="9144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t>Con la futura puesta en marcha del sistema de gestión de solicitudes de turnos, se propone incorporar tres indicadores clave de desempeño (KPIs) para monitorear y mejorar el proceso:</a:t>
            </a:r>
            <a:endParaRPr sz="1200"/>
          </a:p>
        </p:txBody>
      </p:sp>
      <p:sp>
        <p:nvSpPr>
          <p:cNvPr id="246" name="Google Shape;246;g39dfd92be17_0_20"/>
          <p:cNvSpPr txBox="1"/>
          <p:nvPr/>
        </p:nvSpPr>
        <p:spPr>
          <a:xfrm>
            <a:off x="0" y="1901200"/>
            <a:ext cx="9144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rabicPeriod"/>
            </a:pPr>
            <a:r>
              <a:rPr lang="es-MX"/>
              <a:t>Tasa de aprobación de solicitudes</a:t>
            </a:r>
            <a:endParaRPr/>
          </a:p>
          <a:p>
            <a:pPr indent="-317500" lvl="0" marL="457200" rtl="0" algn="l">
              <a:spcBef>
                <a:spcPts val="0"/>
              </a:spcBef>
              <a:spcAft>
                <a:spcPts val="0"/>
              </a:spcAft>
              <a:buSzPts val="1400"/>
              <a:buAutoNum type="arabicPeriod"/>
            </a:pPr>
            <a:r>
              <a:rPr lang="es-MX"/>
              <a:t>Frecuencia de solicitudes por período</a:t>
            </a:r>
            <a:endParaRPr/>
          </a:p>
          <a:p>
            <a:pPr indent="-317500" lvl="0" marL="457200" rtl="0" algn="l">
              <a:spcBef>
                <a:spcPts val="0"/>
              </a:spcBef>
              <a:spcAft>
                <a:spcPts val="0"/>
              </a:spcAft>
              <a:buSzPts val="1400"/>
              <a:buAutoNum type="arabicPeriod"/>
            </a:pPr>
            <a:r>
              <a:rPr lang="es-MX"/>
              <a:t>Nivel de cumplimiento de plazos (SLA)</a:t>
            </a:r>
            <a:endParaRPr/>
          </a:p>
        </p:txBody>
      </p:sp>
      <p:pic>
        <p:nvPicPr>
          <p:cNvPr id="247" name="Google Shape;247;g39dfd92be17_0_20"/>
          <p:cNvPicPr preferRelativeResize="0"/>
          <p:nvPr/>
        </p:nvPicPr>
        <p:blipFill>
          <a:blip r:embed="rId3">
            <a:alphaModFix/>
          </a:blip>
          <a:stretch>
            <a:fillRect/>
          </a:stretch>
        </p:blipFill>
        <p:spPr>
          <a:xfrm>
            <a:off x="1809750" y="2776525"/>
            <a:ext cx="5524500" cy="2781300"/>
          </a:xfrm>
          <a:prstGeom prst="rect">
            <a:avLst/>
          </a:prstGeom>
          <a:noFill/>
          <a:ln>
            <a:noFill/>
          </a:ln>
        </p:spPr>
      </p:pic>
      <p:sp>
        <p:nvSpPr>
          <p:cNvPr id="248" name="Google Shape;248;g39dfd92be17_0_20"/>
          <p:cNvSpPr/>
          <p:nvPr/>
        </p:nvSpPr>
        <p:spPr>
          <a:xfrm>
            <a:off x="1655375" y="2867350"/>
            <a:ext cx="5679000" cy="2591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anklin Gothic"/>
              <a:ea typeface="Franklin Gothic"/>
              <a:cs typeface="Franklin Gothic"/>
              <a:sym typeface="Franklin 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382a7c11ce9_0_3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Conclusiones </a:t>
            </a:r>
            <a:endParaRPr b="1"/>
          </a:p>
        </p:txBody>
      </p:sp>
      <p:sp>
        <p:nvSpPr>
          <p:cNvPr id="254" name="Google Shape;254;g382a7c11ce9_0_30"/>
          <p:cNvSpPr txBox="1"/>
          <p:nvPr/>
        </p:nvSpPr>
        <p:spPr>
          <a:xfrm>
            <a:off x="266700" y="1206500"/>
            <a:ext cx="8610600" cy="4032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0"/>
              </a:spcAft>
              <a:buNone/>
            </a:pPr>
            <a:r>
              <a:rPr lang="es-MX" sz="1200"/>
              <a:t>El desarrollo del proyecto permitió responder de manera efectiva al problema planteado en Implementos Epysa S.A., evidenciando que la gestión manual de insumos genera ineficiencias críticas, tal como lo han reportado estudios previos en el ámbito de inventarios. Con la implementación de la plataforma web, se lograron resultados alineados con los objetivos establecidos:</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Automatización de solicitudes: se construyó una interfaz web responsiva que centraliza y estandariza el ingreso de requerimientos, reduciendo errores y duplicidad de datos.</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Priorización automática: el sistema incorporó reglas configurables que agilizan la atención de solicitudes críticas, optimizando los tiempos de respuesta.</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Generación de reportes estratégicos: la plataforma incluye paneles que entregan información relevante para la planificación y la toma de decisiones.</a:t>
            </a:r>
            <a:endParaRPr sz="1200"/>
          </a:p>
          <a:p>
            <a:pPr indent="-228600" lvl="0" marL="457200" rtl="0" algn="just">
              <a:lnSpc>
                <a:spcPct val="150000"/>
              </a:lnSpc>
              <a:spcBef>
                <a:spcPts val="1200"/>
              </a:spcBef>
              <a:spcAft>
                <a:spcPts val="1200"/>
              </a:spcAft>
              <a:buNone/>
            </a:pPr>
            <a:r>
              <a:rPr lang="es-MX" sz="1200"/>
              <a:t>●</a:t>
            </a:r>
            <a:r>
              <a:rPr lang="es-MX" sz="700">
                <a:latin typeface="Times New Roman"/>
                <a:ea typeface="Times New Roman"/>
                <a:cs typeface="Times New Roman"/>
                <a:sym typeface="Times New Roman"/>
              </a:rPr>
              <a:t> 	</a:t>
            </a:r>
            <a:r>
              <a:rPr lang="es-MX" sz="1200"/>
              <a:t>Notificaciones y alertas: se integraron mecanismos de comunicación interna que aumentan la trazabilidad del proceso.</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g36cad724b1a_0_0"/>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Frente a esta problemática, se justifica el desarrollo de una plataforma web que permita automatizar y estandarizar el proceso, reduciendo errores y asegurando trazabilidad en la administración de recursos. Desde una perspectiva práctica, el proyecto resuelve un problema real de gestión interna y mejora la capacidad de respuesta de la empresa.</a:t>
            </a:r>
            <a:endParaRPr/>
          </a:p>
        </p:txBody>
      </p:sp>
      <p:sp>
        <p:nvSpPr>
          <p:cNvPr id="58" name="Google Shape;58;g36cad724b1a_0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Justificación</a:t>
            </a:r>
            <a:endParaRPr b="1"/>
          </a:p>
        </p:txBody>
      </p:sp>
      <p:pic>
        <p:nvPicPr>
          <p:cNvPr id="59" name="Google Shape;59;g36cad724b1a_0_0"/>
          <p:cNvPicPr preferRelativeResize="0"/>
          <p:nvPr/>
        </p:nvPicPr>
        <p:blipFill>
          <a:blip r:embed="rId3">
            <a:alphaModFix/>
          </a:blip>
          <a:stretch>
            <a:fillRect/>
          </a:stretch>
        </p:blipFill>
        <p:spPr>
          <a:xfrm>
            <a:off x="1494650" y="2486900"/>
            <a:ext cx="5541627" cy="369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g36cad724b1a_0_6"/>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15000"/>
              </a:lnSpc>
              <a:spcBef>
                <a:spcPts val="400"/>
              </a:spcBef>
              <a:spcAft>
                <a:spcPts val="0"/>
              </a:spcAft>
              <a:buNone/>
            </a:pPr>
            <a:r>
              <a:rPr b="1" lang="es-MX" sz="1500">
                <a:solidFill>
                  <a:srgbClr val="000000"/>
                </a:solidFill>
                <a:latin typeface="Arial"/>
                <a:ea typeface="Arial"/>
                <a:cs typeface="Arial"/>
                <a:sym typeface="Arial"/>
              </a:rPr>
              <a:t>Objetivo General:</a:t>
            </a:r>
            <a:endParaRPr b="1" sz="15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Automatizar la gestión de solicitudes de insumos tecnológicos en Implementos Epysa S.A. mediante el desarrollo de una plataforma web que permita reducir errores administrativos, optimizar los tiempos de atención y mejorar la trazabilidad del inventario en tiempo real.</a:t>
            </a:r>
            <a:endParaRPr sz="1200">
              <a:solidFill>
                <a:srgbClr val="000000"/>
              </a:solidFill>
              <a:latin typeface="Arial"/>
              <a:ea typeface="Arial"/>
              <a:cs typeface="Arial"/>
              <a:sym typeface="Arial"/>
            </a:endParaRPr>
          </a:p>
          <a:p>
            <a:pPr indent="0" lvl="0" marL="0" rtl="0" algn="just">
              <a:lnSpc>
                <a:spcPct val="115000"/>
              </a:lnSpc>
              <a:spcBef>
                <a:spcPts val="400"/>
              </a:spcBef>
              <a:spcAft>
                <a:spcPts val="0"/>
              </a:spcAft>
              <a:buNone/>
            </a:pPr>
            <a:r>
              <a:t/>
            </a:r>
            <a:endParaRPr sz="1200">
              <a:solidFill>
                <a:srgbClr val="000000"/>
              </a:solidFill>
              <a:latin typeface="Arial"/>
              <a:ea typeface="Arial"/>
              <a:cs typeface="Arial"/>
              <a:sym typeface="Arial"/>
            </a:endParaRPr>
          </a:p>
          <a:p>
            <a:pPr indent="0" lvl="0" marL="0" rtl="0" algn="just">
              <a:lnSpc>
                <a:spcPct val="115000"/>
              </a:lnSpc>
              <a:spcBef>
                <a:spcPts val="400"/>
              </a:spcBef>
              <a:spcAft>
                <a:spcPts val="0"/>
              </a:spcAft>
              <a:buNone/>
            </a:pPr>
            <a:r>
              <a:rPr b="1" lang="es-MX" sz="1800">
                <a:solidFill>
                  <a:srgbClr val="000000"/>
                </a:solidFill>
              </a:rPr>
              <a:t>Objetivos Específicos:</a:t>
            </a:r>
            <a:endParaRPr b="1" sz="1800">
              <a:solidFill>
                <a:srgbClr val="000000"/>
              </a:solidFil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Desarrollar una interfaz web responsiva que permita a los colaboradores generar y dar seguimiento a sus solicitudes de insumos.</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Configurar un sistema de priorización automática de solicitudes según urgencia o criticidad del área.</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Integrar un sistema de notificaciones internas y por correo electrónico para mantener informados a los usuarios sobre el estado de sus solicitudes.</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Generar reportes estratégicos de consumo e inventario que apoyen la toma de decisiones y la planificación organizacional.</a:t>
            </a:r>
            <a:endParaRPr sz="1200">
              <a:solidFill>
                <a:srgbClr val="000000"/>
              </a:solidFill>
              <a:latin typeface="Arial"/>
              <a:ea typeface="Arial"/>
              <a:cs typeface="Arial"/>
              <a:sym typeface="Arial"/>
            </a:endParaRPr>
          </a:p>
        </p:txBody>
      </p:sp>
      <p:sp>
        <p:nvSpPr>
          <p:cNvPr id="65" name="Google Shape;65;g36cad724b1a_0_6"/>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Objetivos del proyecto</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382a7c11ce9_0_2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Cronograma Fase 2</a:t>
            </a:r>
            <a:endParaRPr b="1"/>
          </a:p>
        </p:txBody>
      </p:sp>
      <p:pic>
        <p:nvPicPr>
          <p:cNvPr id="71" name="Google Shape;71;g382a7c11ce9_0_20"/>
          <p:cNvPicPr preferRelativeResize="0"/>
          <p:nvPr/>
        </p:nvPicPr>
        <p:blipFill>
          <a:blip r:embed="rId3">
            <a:alphaModFix/>
          </a:blip>
          <a:stretch>
            <a:fillRect/>
          </a:stretch>
        </p:blipFill>
        <p:spPr>
          <a:xfrm>
            <a:off x="221352" y="2061664"/>
            <a:ext cx="8701299" cy="2734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g3910b605b0e_0_18"/>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Validación de Pruebas</a:t>
            </a:r>
            <a:endParaRPr b="1"/>
          </a:p>
        </p:txBody>
      </p:sp>
      <p:graphicFrame>
        <p:nvGraphicFramePr>
          <p:cNvPr id="77" name="Google Shape;77;g3910b605b0e_0_18"/>
          <p:cNvGraphicFramePr/>
          <p:nvPr/>
        </p:nvGraphicFramePr>
        <p:xfrm>
          <a:off x="78638" y="1153275"/>
          <a:ext cx="3000000" cy="3000000"/>
        </p:xfrm>
        <a:graphic>
          <a:graphicData uri="http://schemas.openxmlformats.org/drawingml/2006/table">
            <a:tbl>
              <a:tblPr>
                <a:noFill/>
                <a:tableStyleId>{C8B80397-C571-4CA6-965A-C69079516E95}</a:tableStyleId>
              </a:tblPr>
              <a:tblGrid>
                <a:gridCol w="495050"/>
                <a:gridCol w="1703200"/>
                <a:gridCol w="2973825"/>
                <a:gridCol w="1838350"/>
                <a:gridCol w="1092950"/>
                <a:gridCol w="883350"/>
              </a:tblGrid>
              <a:tr h="567825">
                <a:tc>
                  <a:txBody>
                    <a:bodyPr/>
                    <a:lstStyle/>
                    <a:p>
                      <a:pPr indent="0" lvl="0" marL="0" rtl="0" algn="ctr">
                        <a:lnSpc>
                          <a:spcPct val="115000"/>
                        </a:lnSpc>
                        <a:spcBef>
                          <a:spcPts val="0"/>
                        </a:spcBef>
                        <a:spcAft>
                          <a:spcPts val="0"/>
                        </a:spcAft>
                        <a:buNone/>
                      </a:pPr>
                      <a:r>
                        <a:rPr b="1" lang="es-MX" sz="1100"/>
                        <a:t>Nº</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s-MX" sz="1100"/>
                        <a:t>Prueba realizada</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s-MX" sz="1100"/>
                        <a:t>Objetivo de la prueba</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s-MX" sz="1100"/>
                        <a:t>Resultado esperado</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s-MX" sz="1100"/>
                        <a:t>Resultado obtenido</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s-MX" sz="1100"/>
                        <a:t>Estado</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8250">
                <a:tc>
                  <a:txBody>
                    <a:bodyPr/>
                    <a:lstStyle/>
                    <a:p>
                      <a:pPr indent="0" lvl="0" marL="0" rtl="0" algn="l">
                        <a:spcBef>
                          <a:spcPts val="0"/>
                        </a:spcBef>
                        <a:spcAft>
                          <a:spcPts val="0"/>
                        </a:spcAft>
                        <a:buNone/>
                      </a:pPr>
                      <a:r>
                        <a:rPr lang="es-MX"/>
                        <a:t>1</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Validación de integridad del Modelo BDD</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Verificar relaciones y normalización de entidades (usuarios, solicitudes, inventario)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Integridad referencial sin errores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Integridad confirmada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6800">
                <a:tc>
                  <a:txBody>
                    <a:bodyPr/>
                    <a:lstStyle/>
                    <a:p>
                      <a:pPr indent="0" lvl="0" marL="0" rtl="0" algn="l">
                        <a:spcBef>
                          <a:spcPts val="0"/>
                        </a:spcBef>
                        <a:spcAft>
                          <a:spcPts val="0"/>
                        </a:spcAft>
                        <a:buNone/>
                      </a:pPr>
                      <a:r>
                        <a:rPr lang="es-MX"/>
                        <a:t>2</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casos de uso extendido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Confirmar cobertura de escenarios de solicitud de insumos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Escenarios completos y coherentes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Escenarios validados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6800">
                <a:tc>
                  <a:txBody>
                    <a:bodyPr/>
                    <a:lstStyle/>
                    <a:p>
                      <a:pPr indent="0" lvl="0" marL="0" rtl="0" algn="l">
                        <a:spcBef>
                          <a:spcPts val="0"/>
                        </a:spcBef>
                        <a:spcAft>
                          <a:spcPts val="0"/>
                        </a:spcAft>
                        <a:buNone/>
                      </a:pPr>
                      <a:r>
                        <a:rPr lang="es-MX"/>
                        <a:t>3</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actividad</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Validar flujo de procesos de solicitud</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Flujo secuencial sin inconsistencias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Flujo validado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6800">
                <a:tc>
                  <a:txBody>
                    <a:bodyPr/>
                    <a:lstStyle/>
                    <a:p>
                      <a:pPr indent="0" lvl="0" marL="0" rtl="0" algn="l">
                        <a:spcBef>
                          <a:spcPts val="0"/>
                        </a:spcBef>
                        <a:spcAft>
                          <a:spcPts val="0"/>
                        </a:spcAft>
                        <a:buNone/>
                      </a:pPr>
                      <a:r>
                        <a:rPr lang="es-MX"/>
                        <a:t>4</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estado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Verificar transiciones de estados de solicitudes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Estados definidos y coherentes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Transiciones correctas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8250">
                <a:tc>
                  <a:txBody>
                    <a:bodyPr/>
                    <a:lstStyle/>
                    <a:p>
                      <a:pPr indent="0" lvl="0" marL="0" rtl="0" algn="l">
                        <a:spcBef>
                          <a:spcPts val="0"/>
                        </a:spcBef>
                        <a:spcAft>
                          <a:spcPts val="0"/>
                        </a:spcAft>
                        <a:buNone/>
                      </a:pPr>
                      <a:r>
                        <a:rPr lang="es-MX"/>
                        <a:t>5</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secuencia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Validar interacción entre actores y sistema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Mensajes y eventos correctamente modelados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Interacciones validadas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3910b605b0e_0_27"/>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Validación de Pruebas</a:t>
            </a:r>
            <a:endParaRPr b="1"/>
          </a:p>
        </p:txBody>
      </p:sp>
      <p:graphicFrame>
        <p:nvGraphicFramePr>
          <p:cNvPr id="83" name="Google Shape;83;g3910b605b0e_0_27"/>
          <p:cNvGraphicFramePr/>
          <p:nvPr/>
        </p:nvGraphicFramePr>
        <p:xfrm>
          <a:off x="77863" y="1247300"/>
          <a:ext cx="3000000" cy="3000000"/>
        </p:xfrm>
        <a:graphic>
          <a:graphicData uri="http://schemas.openxmlformats.org/drawingml/2006/table">
            <a:tbl>
              <a:tblPr>
                <a:noFill/>
                <a:tableStyleId>{C8B80397-C571-4CA6-965A-C69079516E95}</a:tableStyleId>
              </a:tblPr>
              <a:tblGrid>
                <a:gridCol w="488475"/>
                <a:gridCol w="1680550"/>
                <a:gridCol w="2471475"/>
                <a:gridCol w="1963700"/>
                <a:gridCol w="1379975"/>
                <a:gridCol w="951150"/>
              </a:tblGrid>
              <a:tr h="1026800">
                <a:tc>
                  <a:txBody>
                    <a:bodyPr/>
                    <a:lstStyle/>
                    <a:p>
                      <a:pPr indent="0" lvl="0" marL="0" rtl="0" algn="l">
                        <a:spcBef>
                          <a:spcPts val="0"/>
                        </a:spcBef>
                        <a:spcAft>
                          <a:spcPts val="0"/>
                        </a:spcAft>
                        <a:buNone/>
                      </a:pPr>
                      <a:r>
                        <a:rPr lang="es-MX"/>
                        <a:t>6</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clases y objetos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Confirmar estructura lógica y relaciones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Clases y objetos bien definidos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Estructura validada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8250">
                <a:tc>
                  <a:txBody>
                    <a:bodyPr/>
                    <a:lstStyle/>
                    <a:p>
                      <a:pPr indent="0" lvl="0" marL="0" rtl="0" algn="l">
                        <a:spcBef>
                          <a:spcPts val="0"/>
                        </a:spcBef>
                        <a:spcAft>
                          <a:spcPts val="0"/>
                        </a:spcAft>
                        <a:buNone/>
                      </a:pPr>
                      <a:r>
                        <a:rPr lang="es-MX"/>
                        <a:t>7</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paquetes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Validar modularidad y organización</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Paquetes correctamente agrupados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Organización confirmada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6800">
                <a:tc>
                  <a:txBody>
                    <a:bodyPr/>
                    <a:lstStyle/>
                    <a:p>
                      <a:pPr indent="0" lvl="0" marL="0" rtl="0" algn="l">
                        <a:spcBef>
                          <a:spcPts val="0"/>
                        </a:spcBef>
                        <a:spcAft>
                          <a:spcPts val="0"/>
                        </a:spcAft>
                        <a:buNone/>
                      </a:pPr>
                      <a:r>
                        <a:rPr lang="es-MX"/>
                        <a:t>8</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componentes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Verificar arquitectura física y lógica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Componentes bien distribuidos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Arquitectura validada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6800">
                <a:tc>
                  <a:txBody>
                    <a:bodyPr/>
                    <a:lstStyle/>
                    <a:p>
                      <a:pPr indent="0" lvl="0" marL="0" rtl="0" algn="l">
                        <a:spcBef>
                          <a:spcPts val="0"/>
                        </a:spcBef>
                        <a:spcAft>
                          <a:spcPts val="0"/>
                        </a:spcAft>
                        <a:buNone/>
                      </a:pPr>
                      <a:r>
                        <a:rPr lang="es-MX"/>
                        <a:t>9</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Diagrama de comunicación</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Validar interacción entre módulos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Comunicación clara y sin conflictos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Comunicación validada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8250">
                <a:tc>
                  <a:txBody>
                    <a:bodyPr/>
                    <a:lstStyle/>
                    <a:p>
                      <a:pPr indent="0" lvl="0" marL="0" rtl="0" algn="l">
                        <a:spcBef>
                          <a:spcPts val="0"/>
                        </a:spcBef>
                        <a:spcAft>
                          <a:spcPts val="0"/>
                        </a:spcAft>
                        <a:buNone/>
                      </a:pPr>
                      <a:r>
                        <a:rPr lang="es-MX"/>
                        <a:t>10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Codificación inicial del Módulo Solicitud</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Probar creación y registro de solicitudes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Solicitudes registradas en base de datos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Funcionalidad operativa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MX"/>
                        <a:t>Correcto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3910b605b0e_0_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Cronograma Fase 3</a:t>
            </a:r>
            <a:endParaRPr b="1"/>
          </a:p>
        </p:txBody>
      </p:sp>
      <p:pic>
        <p:nvPicPr>
          <p:cNvPr id="89" name="Google Shape;89;g3910b605b0e_0_0"/>
          <p:cNvPicPr preferRelativeResize="0"/>
          <p:nvPr/>
        </p:nvPicPr>
        <p:blipFill>
          <a:blip r:embed="rId3">
            <a:alphaModFix/>
          </a:blip>
          <a:stretch>
            <a:fillRect/>
          </a:stretch>
        </p:blipFill>
        <p:spPr>
          <a:xfrm>
            <a:off x="182662" y="2047475"/>
            <a:ext cx="8778675" cy="2763050"/>
          </a:xfrm>
          <a:prstGeom prst="rect">
            <a:avLst/>
          </a:prstGeom>
          <a:noFill/>
          <a:ln>
            <a:noFill/>
          </a:ln>
        </p:spPr>
      </p:pic>
      <p:sp>
        <p:nvSpPr>
          <p:cNvPr id="90" name="Google Shape;90;g3910b605b0e_0_0"/>
          <p:cNvSpPr txBox="1"/>
          <p:nvPr/>
        </p:nvSpPr>
        <p:spPr>
          <a:xfrm>
            <a:off x="373025" y="1269250"/>
            <a:ext cx="7795200" cy="8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2400">
                <a:solidFill>
                  <a:schemeClr val="dk1"/>
                </a:solidFill>
                <a:latin typeface="Calibri"/>
                <a:ea typeface="Calibri"/>
                <a:cs typeface="Calibri"/>
                <a:sym typeface="Calibri"/>
              </a:rPr>
              <a:t>Ajustes en la Fase 3: Nueva Estrategia de Ejecución</a:t>
            </a:r>
            <a:endParaRPr sz="24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DUOC 2">
      <a:dk1>
        <a:srgbClr val="172740"/>
      </a:dk1>
      <a:lt1>
        <a:srgbClr val="FFFFFF"/>
      </a:lt1>
      <a:dk2>
        <a:srgbClr val="81888F"/>
      </a:dk2>
      <a:lt2>
        <a:srgbClr val="FBC842"/>
      </a:lt2>
      <a:accent1>
        <a:srgbClr val="DE3075"/>
      </a:accent1>
      <a:accent2>
        <a:srgbClr val="702785"/>
      </a:accent2>
      <a:accent3>
        <a:srgbClr val="BDD503"/>
      </a:accent3>
      <a:accent4>
        <a:srgbClr val="00A0DE"/>
      </a:accent4>
      <a:accent5>
        <a:srgbClr val="FA742C"/>
      </a:accent5>
      <a:accent6>
        <a:srgbClr val="AE0F0F"/>
      </a:accent6>
      <a:hlink>
        <a:srgbClr val="723714"/>
      </a:hlink>
      <a:folHlink>
        <a:srgbClr val="6B79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enrim</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0x01010054CBA08B7824894AA16DE9F2638AAE9B</vt:lpwstr>
  </property>
</Properties>
</file>